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75" r:id="rId8"/>
    <p:sldId id="265" r:id="rId9"/>
    <p:sldId id="270" r:id="rId10"/>
    <p:sldId id="266" r:id="rId11"/>
    <p:sldId id="267" r:id="rId12"/>
    <p:sldId id="274" r:id="rId13"/>
    <p:sldId id="268" r:id="rId14"/>
    <p:sldId id="276" r:id="rId15"/>
    <p:sldId id="271" r:id="rId16"/>
    <p:sldId id="272" r:id="rId17"/>
    <p:sldId id="279" r:id="rId18"/>
    <p:sldId id="277" r:id="rId19"/>
    <p:sldId id="273" r:id="rId20"/>
    <p:sldId id="26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B9A8"/>
    <a:srgbClr val="BB8667"/>
    <a:srgbClr val="B37042"/>
    <a:srgbClr val="AB55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48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y Elizabeth Crout Moretti" userId="c2539806-68ef-4c2b-9689-e3b4ab591f97" providerId="ADAL" clId="{705210B0-B2C3-4741-AB42-F20933F8EBD0}"/>
    <pc:docChg chg="modSld">
      <pc:chgData name="Katy Elizabeth Crout Moretti" userId="c2539806-68ef-4c2b-9689-e3b4ab591f97" providerId="ADAL" clId="{705210B0-B2C3-4741-AB42-F20933F8EBD0}" dt="2024-07-17T02:23:49.592" v="11" actId="1076"/>
      <pc:docMkLst>
        <pc:docMk/>
      </pc:docMkLst>
      <pc:sldChg chg="modSp mod">
        <pc:chgData name="Katy Elizabeth Crout Moretti" userId="c2539806-68ef-4c2b-9689-e3b4ab591f97" providerId="ADAL" clId="{705210B0-B2C3-4741-AB42-F20933F8EBD0}" dt="2024-07-17T02:23:49.592" v="11" actId="1076"/>
        <pc:sldMkLst>
          <pc:docMk/>
          <pc:sldMk cId="3967614992" sldId="269"/>
        </pc:sldMkLst>
        <pc:spChg chg="mod">
          <ac:chgData name="Katy Elizabeth Crout Moretti" userId="c2539806-68ef-4c2b-9689-e3b4ab591f97" providerId="ADAL" clId="{705210B0-B2C3-4741-AB42-F20933F8EBD0}" dt="2024-07-17T02:23:49.592" v="11" actId="1076"/>
          <ac:spMkLst>
            <pc:docMk/>
            <pc:sldMk cId="3967614992" sldId="269"/>
            <ac:spMk id="8" creationId="{8F7E5BDF-A6DE-1FDD-36D2-0867AF04F84F}"/>
          </ac:spMkLst>
        </pc:spChg>
      </pc:sldChg>
    </pc:docChg>
  </pc:docChgLst>
  <pc:docChgLst>
    <pc:chgData name="Katy Elizabeth Crout Moretti" userId="c2539806-68ef-4c2b-9689-e3b4ab591f97" providerId="ADAL" clId="{7CFFC5C5-DCB0-4E62-919A-A24EA5614B6F}"/>
    <pc:docChg chg="undo redo custSel addSld delSld modSld sldOrd">
      <pc:chgData name="Katy Elizabeth Crout Moretti" userId="c2539806-68ef-4c2b-9689-e3b4ab591f97" providerId="ADAL" clId="{7CFFC5C5-DCB0-4E62-919A-A24EA5614B6F}" dt="2024-06-18T19:03:24.152" v="10142" actId="1076"/>
      <pc:docMkLst>
        <pc:docMk/>
      </pc:docMkLst>
      <pc:sldChg chg="addSp delSp modSp mod">
        <pc:chgData name="Katy Elizabeth Crout Moretti" userId="c2539806-68ef-4c2b-9689-e3b4ab591f97" providerId="ADAL" clId="{7CFFC5C5-DCB0-4E62-919A-A24EA5614B6F}" dt="2024-06-04T16:03:35.495" v="2058" actId="478"/>
        <pc:sldMkLst>
          <pc:docMk/>
          <pc:sldMk cId="2159808835" sldId="256"/>
        </pc:sldMkLst>
        <pc:spChg chg="mod">
          <ac:chgData name="Katy Elizabeth Crout Moretti" userId="c2539806-68ef-4c2b-9689-e3b4ab591f97" providerId="ADAL" clId="{7CFFC5C5-DCB0-4E62-919A-A24EA5614B6F}" dt="2024-06-03T19:28:56.565" v="557" actId="20577"/>
          <ac:spMkLst>
            <pc:docMk/>
            <pc:sldMk cId="2159808835" sldId="256"/>
            <ac:spMk id="3" creationId="{4DF97B41-E59E-A707-504F-6B024B5F55CA}"/>
          </ac:spMkLst>
        </pc:spChg>
        <pc:spChg chg="mod">
          <ac:chgData name="Katy Elizabeth Crout Moretti" userId="c2539806-68ef-4c2b-9689-e3b4ab591f97" providerId="ADAL" clId="{7CFFC5C5-DCB0-4E62-919A-A24EA5614B6F}" dt="2024-06-03T16:44:51.894" v="353" actId="1076"/>
          <ac:spMkLst>
            <pc:docMk/>
            <pc:sldMk cId="2159808835" sldId="256"/>
            <ac:spMk id="9" creationId="{95B90B89-6F59-D728-0E9B-921DD7DA1A16}"/>
          </ac:spMkLst>
        </pc:spChg>
        <pc:picChg chg="add mod">
          <ac:chgData name="Katy Elizabeth Crout Moretti" userId="c2539806-68ef-4c2b-9689-e3b4ab591f97" providerId="ADAL" clId="{7CFFC5C5-DCB0-4E62-919A-A24EA5614B6F}" dt="2024-06-03T16:51:59.608" v="355" actId="1076"/>
          <ac:picMkLst>
            <pc:docMk/>
            <pc:sldMk cId="2159808835" sldId="256"/>
            <ac:picMk id="4" creationId="{F4CB662A-6A3F-D9A7-34C9-FDC64BA5F203}"/>
          </ac:picMkLst>
        </pc:picChg>
        <pc:picChg chg="mod">
          <ac:chgData name="Katy Elizabeth Crout Moretti" userId="c2539806-68ef-4c2b-9689-e3b4ab591f97" providerId="ADAL" clId="{7CFFC5C5-DCB0-4E62-919A-A24EA5614B6F}" dt="2024-06-03T16:44:41.702" v="352" actId="1076"/>
          <ac:picMkLst>
            <pc:docMk/>
            <pc:sldMk cId="2159808835" sldId="256"/>
            <ac:picMk id="8" creationId="{98B3F0E8-572F-A5ED-1413-C09A8B3E92ED}"/>
          </ac:picMkLst>
        </pc:picChg>
        <pc:picChg chg="add del mod">
          <ac:chgData name="Katy Elizabeth Crout Moretti" userId="c2539806-68ef-4c2b-9689-e3b4ab591f97" providerId="ADAL" clId="{7CFFC5C5-DCB0-4E62-919A-A24EA5614B6F}" dt="2024-06-04T16:03:35.495" v="2058" actId="478"/>
          <ac:picMkLst>
            <pc:docMk/>
            <pc:sldMk cId="2159808835" sldId="256"/>
            <ac:picMk id="11" creationId="{0BDFA0B1-8D85-25C6-2F82-66533BB8337E}"/>
          </ac:picMkLst>
        </pc:picChg>
      </pc:sldChg>
      <pc:sldChg chg="modSp mod">
        <pc:chgData name="Katy Elizabeth Crout Moretti" userId="c2539806-68ef-4c2b-9689-e3b4ab591f97" providerId="ADAL" clId="{7CFFC5C5-DCB0-4E62-919A-A24EA5614B6F}" dt="2024-06-03T20:37:55.784" v="1915" actId="1076"/>
        <pc:sldMkLst>
          <pc:docMk/>
          <pc:sldMk cId="271262548" sldId="260"/>
        </pc:sldMkLst>
        <pc:spChg chg="mod">
          <ac:chgData name="Katy Elizabeth Crout Moretti" userId="c2539806-68ef-4c2b-9689-e3b4ab591f97" providerId="ADAL" clId="{7CFFC5C5-DCB0-4E62-919A-A24EA5614B6F}" dt="2024-06-03T20:37:55.784" v="1915" actId="1076"/>
          <ac:spMkLst>
            <pc:docMk/>
            <pc:sldMk cId="271262548" sldId="260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7CFFC5C5-DCB0-4E62-919A-A24EA5614B6F}" dt="2024-06-03T20:25:06.451" v="1672" actId="20577"/>
          <ac:spMkLst>
            <pc:docMk/>
            <pc:sldMk cId="271262548" sldId="260"/>
            <ac:spMk id="5" creationId="{AEBD6605-1F2E-789D-9FF4-D609A9E81DFD}"/>
          </ac:spMkLst>
        </pc:spChg>
      </pc:sldChg>
      <pc:sldChg chg="addSp modSp add mod">
        <pc:chgData name="Katy Elizabeth Crout Moretti" userId="c2539806-68ef-4c2b-9689-e3b4ab591f97" providerId="ADAL" clId="{7CFFC5C5-DCB0-4E62-919A-A24EA5614B6F}" dt="2024-06-04T16:10:16.302" v="2219" actId="20577"/>
        <pc:sldMkLst>
          <pc:docMk/>
          <pc:sldMk cId="750972944" sldId="261"/>
        </pc:sldMkLst>
        <pc:spChg chg="mod">
          <ac:chgData name="Katy Elizabeth Crout Moretti" userId="c2539806-68ef-4c2b-9689-e3b4ab591f97" providerId="ADAL" clId="{7CFFC5C5-DCB0-4E62-919A-A24EA5614B6F}" dt="2024-06-04T16:10:16.302" v="2219" actId="20577"/>
          <ac:spMkLst>
            <pc:docMk/>
            <pc:sldMk cId="750972944" sldId="261"/>
            <ac:spMk id="3" creationId="{66ADC0BD-2864-B663-8B84-02C2C421E0D9}"/>
          </ac:spMkLst>
        </pc:spChg>
        <pc:spChg chg="add mod ord">
          <ac:chgData name="Katy Elizabeth Crout Moretti" userId="c2539806-68ef-4c2b-9689-e3b4ab591f97" providerId="ADAL" clId="{7CFFC5C5-DCB0-4E62-919A-A24EA5614B6F}" dt="2024-06-04T16:08:18.453" v="2185" actId="1076"/>
          <ac:spMkLst>
            <pc:docMk/>
            <pc:sldMk cId="750972944" sldId="261"/>
            <ac:spMk id="4" creationId="{31941643-D10E-DC60-1A6B-F377CA885972}"/>
          </ac:spMkLst>
        </pc:spChg>
        <pc:spChg chg="mod">
          <ac:chgData name="Katy Elizabeth Crout Moretti" userId="c2539806-68ef-4c2b-9689-e3b4ab591f97" providerId="ADAL" clId="{7CFFC5C5-DCB0-4E62-919A-A24EA5614B6F}" dt="2024-05-30T16:02:36.190" v="255" actId="20577"/>
          <ac:spMkLst>
            <pc:docMk/>
            <pc:sldMk cId="750972944" sldId="261"/>
            <ac:spMk id="5" creationId="{AEBD6605-1F2E-789D-9FF4-D609A9E81DFD}"/>
          </ac:spMkLst>
        </pc:spChg>
        <pc:spChg chg="add mod">
          <ac:chgData name="Katy Elizabeth Crout Moretti" userId="c2539806-68ef-4c2b-9689-e3b4ab591f97" providerId="ADAL" clId="{7CFFC5C5-DCB0-4E62-919A-A24EA5614B6F}" dt="2024-06-04T16:08:58.046" v="2191" actId="1076"/>
          <ac:spMkLst>
            <pc:docMk/>
            <pc:sldMk cId="750972944" sldId="261"/>
            <ac:spMk id="6" creationId="{80B7D19E-91F9-564C-10B8-4AFCC117EEE5}"/>
          </ac:spMkLst>
        </pc:spChg>
        <pc:spChg chg="add mod">
          <ac:chgData name="Katy Elizabeth Crout Moretti" userId="c2539806-68ef-4c2b-9689-e3b4ab591f97" providerId="ADAL" clId="{7CFFC5C5-DCB0-4E62-919A-A24EA5614B6F}" dt="2024-06-04T16:09:16.430" v="2202" actId="1076"/>
          <ac:spMkLst>
            <pc:docMk/>
            <pc:sldMk cId="750972944" sldId="261"/>
            <ac:spMk id="9" creationId="{3B5C7BE3-1B6C-CE9B-9D66-0B2967DB6729}"/>
          </ac:spMkLst>
        </pc:spChg>
        <pc:picChg chg="add mod modCrop">
          <ac:chgData name="Katy Elizabeth Crout Moretti" userId="c2539806-68ef-4c2b-9689-e3b4ab591f97" providerId="ADAL" clId="{7CFFC5C5-DCB0-4E62-919A-A24EA5614B6F}" dt="2024-06-04T16:08:48.262" v="2190" actId="14100"/>
          <ac:picMkLst>
            <pc:docMk/>
            <pc:sldMk cId="750972944" sldId="261"/>
            <ac:picMk id="2" creationId="{08C0537C-55E7-EC56-E989-80960DAFB3EB}"/>
          </ac:picMkLst>
        </pc:picChg>
        <pc:picChg chg="add mod modCrop">
          <ac:chgData name="Katy Elizabeth Crout Moretti" userId="c2539806-68ef-4c2b-9689-e3b4ab591f97" providerId="ADAL" clId="{7CFFC5C5-DCB0-4E62-919A-A24EA5614B6F}" dt="2024-06-04T16:08:42.347" v="2189" actId="14100"/>
          <ac:picMkLst>
            <pc:docMk/>
            <pc:sldMk cId="750972944" sldId="261"/>
            <ac:picMk id="8" creationId="{5F6F3BE4-B368-038A-21DA-F4A7A3E247A2}"/>
          </ac:picMkLst>
        </pc:picChg>
      </pc:sldChg>
      <pc:sldChg chg="addSp delSp modSp add mod">
        <pc:chgData name="Katy Elizabeth Crout Moretti" userId="c2539806-68ef-4c2b-9689-e3b4ab591f97" providerId="ADAL" clId="{7CFFC5C5-DCB0-4E62-919A-A24EA5614B6F}" dt="2024-06-04T16:18:33.657" v="2462" actId="1076"/>
        <pc:sldMkLst>
          <pc:docMk/>
          <pc:sldMk cId="391807689" sldId="262"/>
        </pc:sldMkLst>
        <pc:spChg chg="mod">
          <ac:chgData name="Katy Elizabeth Crout Moretti" userId="c2539806-68ef-4c2b-9689-e3b4ab591f97" providerId="ADAL" clId="{7CFFC5C5-DCB0-4E62-919A-A24EA5614B6F}" dt="2024-06-04T16:18:33.657" v="2462" actId="1076"/>
          <ac:spMkLst>
            <pc:docMk/>
            <pc:sldMk cId="391807689" sldId="262"/>
            <ac:spMk id="3" creationId="{66ADC0BD-2864-B663-8B84-02C2C421E0D9}"/>
          </ac:spMkLst>
        </pc:spChg>
        <pc:spChg chg="add mod ord">
          <ac:chgData name="Katy Elizabeth Crout Moretti" userId="c2539806-68ef-4c2b-9689-e3b4ab591f97" providerId="ADAL" clId="{7CFFC5C5-DCB0-4E62-919A-A24EA5614B6F}" dt="2024-06-04T16:18:23.703" v="2459" actId="1076"/>
          <ac:spMkLst>
            <pc:docMk/>
            <pc:sldMk cId="391807689" sldId="262"/>
            <ac:spMk id="4" creationId="{3DA92D7F-AEAC-E5E7-97AA-FDE99D35DE51}"/>
          </ac:spMkLst>
        </pc:spChg>
        <pc:spChg chg="mod">
          <ac:chgData name="Katy Elizabeth Crout Moretti" userId="c2539806-68ef-4c2b-9689-e3b4ab591f97" providerId="ADAL" clId="{7CFFC5C5-DCB0-4E62-919A-A24EA5614B6F}" dt="2024-05-30T16:02:45.956" v="261" actId="20577"/>
          <ac:spMkLst>
            <pc:docMk/>
            <pc:sldMk cId="391807689" sldId="262"/>
            <ac:spMk id="5" creationId="{AEBD6605-1F2E-789D-9FF4-D609A9E81DFD}"/>
          </ac:spMkLst>
        </pc:spChg>
        <pc:picChg chg="add del mod">
          <ac:chgData name="Katy Elizabeth Crout Moretti" userId="c2539806-68ef-4c2b-9689-e3b4ab591f97" providerId="ADAL" clId="{7CFFC5C5-DCB0-4E62-919A-A24EA5614B6F}" dt="2024-06-04T16:17:13.266" v="2431" actId="478"/>
          <ac:picMkLst>
            <pc:docMk/>
            <pc:sldMk cId="391807689" sldId="262"/>
            <ac:picMk id="2" creationId="{B7198A39-605B-FD92-68D9-421BE248A4A5}"/>
          </ac:picMkLst>
        </pc:picChg>
        <pc:picChg chg="add mod">
          <ac:chgData name="Katy Elizabeth Crout Moretti" userId="c2539806-68ef-4c2b-9689-e3b4ab591f97" providerId="ADAL" clId="{7CFFC5C5-DCB0-4E62-919A-A24EA5614B6F}" dt="2024-06-04T16:18:17.973" v="2458" actId="14100"/>
          <ac:picMkLst>
            <pc:docMk/>
            <pc:sldMk cId="391807689" sldId="262"/>
            <ac:picMk id="6" creationId="{2CD87B7A-4954-43F8-7A97-F43552AFD66C}"/>
          </ac:picMkLst>
        </pc:picChg>
      </pc:sldChg>
      <pc:sldChg chg="addSp modSp add mod">
        <pc:chgData name="Katy Elizabeth Crout Moretti" userId="c2539806-68ef-4c2b-9689-e3b4ab591f97" providerId="ADAL" clId="{7CFFC5C5-DCB0-4E62-919A-A24EA5614B6F}" dt="2024-06-04T17:57:29.858" v="6130" actId="1076"/>
        <pc:sldMkLst>
          <pc:docMk/>
          <pc:sldMk cId="3439426244" sldId="263"/>
        </pc:sldMkLst>
        <pc:spChg chg="mod">
          <ac:chgData name="Katy Elizabeth Crout Moretti" userId="c2539806-68ef-4c2b-9689-e3b4ab591f97" providerId="ADAL" clId="{7CFFC5C5-DCB0-4E62-919A-A24EA5614B6F}" dt="2024-06-04T17:57:29.858" v="6130" actId="1076"/>
          <ac:spMkLst>
            <pc:docMk/>
            <pc:sldMk cId="3439426244" sldId="263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7CFFC5C5-DCB0-4E62-919A-A24EA5614B6F}" dt="2024-06-04T16:20:59.247" v="2590" actId="1076"/>
          <ac:spMkLst>
            <pc:docMk/>
            <pc:sldMk cId="3439426244" sldId="263"/>
            <ac:spMk id="4" creationId="{1AD6FFFE-E960-D998-BBDD-4A08B97EF89F}"/>
          </ac:spMkLst>
        </pc:spChg>
        <pc:spChg chg="mod">
          <ac:chgData name="Katy Elizabeth Crout Moretti" userId="c2539806-68ef-4c2b-9689-e3b4ab591f97" providerId="ADAL" clId="{7CFFC5C5-DCB0-4E62-919A-A24EA5614B6F}" dt="2024-05-30T16:02:55.759" v="268" actId="20577"/>
          <ac:spMkLst>
            <pc:docMk/>
            <pc:sldMk cId="3439426244" sldId="263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7CFFC5C5-DCB0-4E62-919A-A24EA5614B6F}" dt="2024-06-04T16:20:39.546" v="2587" actId="208"/>
          <ac:picMkLst>
            <pc:docMk/>
            <pc:sldMk cId="3439426244" sldId="263"/>
            <ac:picMk id="2" creationId="{46952D3F-696F-3AB0-76A4-9FF6FBB8DE7C}"/>
          </ac:picMkLst>
        </pc:picChg>
      </pc:sldChg>
      <pc:sldChg chg="addSp delSp modSp add mod">
        <pc:chgData name="Katy Elizabeth Crout Moretti" userId="c2539806-68ef-4c2b-9689-e3b4ab591f97" providerId="ADAL" clId="{7CFFC5C5-DCB0-4E62-919A-A24EA5614B6F}" dt="2024-06-04T17:40:37.766" v="5860" actId="1076"/>
        <pc:sldMkLst>
          <pc:docMk/>
          <pc:sldMk cId="2775144337" sldId="264"/>
        </pc:sldMkLst>
        <pc:spChg chg="mod">
          <ac:chgData name="Katy Elizabeth Crout Moretti" userId="c2539806-68ef-4c2b-9689-e3b4ab591f97" providerId="ADAL" clId="{7CFFC5C5-DCB0-4E62-919A-A24EA5614B6F}" dt="2024-06-04T16:36:25.316" v="3314" actId="14100"/>
          <ac:spMkLst>
            <pc:docMk/>
            <pc:sldMk cId="2775144337" sldId="264"/>
            <ac:spMk id="3" creationId="{66ADC0BD-2864-B663-8B84-02C2C421E0D9}"/>
          </ac:spMkLst>
        </pc:spChg>
        <pc:spChg chg="add mod ord">
          <ac:chgData name="Katy Elizabeth Crout Moretti" userId="c2539806-68ef-4c2b-9689-e3b4ab591f97" providerId="ADAL" clId="{7CFFC5C5-DCB0-4E62-919A-A24EA5614B6F}" dt="2024-06-04T17:39:51.909" v="5824" actId="1076"/>
          <ac:spMkLst>
            <pc:docMk/>
            <pc:sldMk cId="2775144337" sldId="264"/>
            <ac:spMk id="4" creationId="{521BB1D1-B03D-8E9D-9B65-5D4364D052BC}"/>
          </ac:spMkLst>
        </pc:spChg>
        <pc:spChg chg="mod">
          <ac:chgData name="Katy Elizabeth Crout Moretti" userId="c2539806-68ef-4c2b-9689-e3b4ab591f97" providerId="ADAL" clId="{7CFFC5C5-DCB0-4E62-919A-A24EA5614B6F}" dt="2024-05-30T16:03:02.178" v="274" actId="20577"/>
          <ac:spMkLst>
            <pc:docMk/>
            <pc:sldMk cId="2775144337" sldId="264"/>
            <ac:spMk id="5" creationId="{AEBD6605-1F2E-789D-9FF4-D609A9E81DFD}"/>
          </ac:spMkLst>
        </pc:spChg>
        <pc:spChg chg="add del mod ord">
          <ac:chgData name="Katy Elizabeth Crout Moretti" userId="c2539806-68ef-4c2b-9689-e3b4ab591f97" providerId="ADAL" clId="{7CFFC5C5-DCB0-4E62-919A-A24EA5614B6F}" dt="2024-06-04T17:40:37.766" v="5860" actId="1076"/>
          <ac:spMkLst>
            <pc:docMk/>
            <pc:sldMk cId="2775144337" sldId="264"/>
            <ac:spMk id="6" creationId="{882F408A-CC6D-C1A7-307C-0647D29D79EE}"/>
          </ac:spMkLst>
        </pc:spChg>
        <pc:picChg chg="add del mod">
          <ac:chgData name="Katy Elizabeth Crout Moretti" userId="c2539806-68ef-4c2b-9689-e3b4ab591f97" providerId="ADAL" clId="{7CFFC5C5-DCB0-4E62-919A-A24EA5614B6F}" dt="2024-06-04T17:32:17.223" v="5745" actId="21"/>
          <ac:picMkLst>
            <pc:docMk/>
            <pc:sldMk cId="2775144337" sldId="264"/>
            <ac:picMk id="2" creationId="{FC05BC4A-8814-9CC8-5EC2-708DE6D0C25C}"/>
          </ac:picMkLst>
        </pc:picChg>
        <pc:picChg chg="add mod modCrop">
          <ac:chgData name="Katy Elizabeth Crout Moretti" userId="c2539806-68ef-4c2b-9689-e3b4ab591f97" providerId="ADAL" clId="{7CFFC5C5-DCB0-4E62-919A-A24EA5614B6F}" dt="2024-06-04T17:39:23.706" v="5796" actId="14100"/>
          <ac:picMkLst>
            <pc:docMk/>
            <pc:sldMk cId="2775144337" sldId="264"/>
            <ac:picMk id="8" creationId="{4762D7ED-CC55-5C32-9052-5AF6B4A53C1E}"/>
          </ac:picMkLst>
        </pc:picChg>
      </pc:sldChg>
      <pc:sldChg chg="addSp modSp add mod">
        <pc:chgData name="Katy Elizabeth Crout Moretti" userId="c2539806-68ef-4c2b-9689-e3b4ab591f97" providerId="ADAL" clId="{7CFFC5C5-DCB0-4E62-919A-A24EA5614B6F}" dt="2024-06-04T18:30:37.544" v="6162" actId="20577"/>
        <pc:sldMkLst>
          <pc:docMk/>
          <pc:sldMk cId="2003210592" sldId="265"/>
        </pc:sldMkLst>
        <pc:spChg chg="mod">
          <ac:chgData name="Katy Elizabeth Crout Moretti" userId="c2539806-68ef-4c2b-9689-e3b4ab591f97" providerId="ADAL" clId="{7CFFC5C5-DCB0-4E62-919A-A24EA5614B6F}" dt="2024-06-04T18:30:37.544" v="6162" actId="20577"/>
          <ac:spMkLst>
            <pc:docMk/>
            <pc:sldMk cId="2003210592" sldId="265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7CFFC5C5-DCB0-4E62-919A-A24EA5614B6F}" dt="2024-06-04T16:16:27.431" v="2429" actId="20577"/>
          <ac:spMkLst>
            <pc:docMk/>
            <pc:sldMk cId="2003210592" sldId="265"/>
            <ac:spMk id="4" creationId="{93F95D7C-CFF8-EAF3-444A-827C02BEC118}"/>
          </ac:spMkLst>
        </pc:spChg>
        <pc:spChg chg="mod">
          <ac:chgData name="Katy Elizabeth Crout Moretti" userId="c2539806-68ef-4c2b-9689-e3b4ab591f97" providerId="ADAL" clId="{7CFFC5C5-DCB0-4E62-919A-A24EA5614B6F}" dt="2024-05-30T16:03:08.734" v="284" actId="20577"/>
          <ac:spMkLst>
            <pc:docMk/>
            <pc:sldMk cId="2003210592" sldId="265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7CFFC5C5-DCB0-4E62-919A-A24EA5614B6F}" dt="2024-06-04T16:15:58.266" v="2415" actId="14100"/>
          <ac:picMkLst>
            <pc:docMk/>
            <pc:sldMk cId="2003210592" sldId="265"/>
            <ac:picMk id="2" creationId="{D3F18D2A-74DB-6B9A-80BA-635C0C1BA3A9}"/>
          </ac:picMkLst>
        </pc:picChg>
      </pc:sldChg>
      <pc:sldChg chg="addSp modSp add mod">
        <pc:chgData name="Katy Elizabeth Crout Moretti" userId="c2539806-68ef-4c2b-9689-e3b4ab591f97" providerId="ADAL" clId="{7CFFC5C5-DCB0-4E62-919A-A24EA5614B6F}" dt="2024-06-04T17:51:45.819" v="6026" actId="1076"/>
        <pc:sldMkLst>
          <pc:docMk/>
          <pc:sldMk cId="4168068541" sldId="266"/>
        </pc:sldMkLst>
        <pc:spChg chg="mod">
          <ac:chgData name="Katy Elizabeth Crout Moretti" userId="c2539806-68ef-4c2b-9689-e3b4ab591f97" providerId="ADAL" clId="{7CFFC5C5-DCB0-4E62-919A-A24EA5614B6F}" dt="2024-06-04T17:51:45.819" v="6026" actId="1076"/>
          <ac:spMkLst>
            <pc:docMk/>
            <pc:sldMk cId="4168068541" sldId="266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7CFFC5C5-DCB0-4E62-919A-A24EA5614B6F}" dt="2024-06-04T17:35:46.126" v="5782" actId="1076"/>
          <ac:spMkLst>
            <pc:docMk/>
            <pc:sldMk cId="4168068541" sldId="266"/>
            <ac:spMk id="4" creationId="{2BF2BFE2-E39E-1533-4042-6B5165D03ACD}"/>
          </ac:spMkLst>
        </pc:spChg>
        <pc:spChg chg="mod">
          <ac:chgData name="Katy Elizabeth Crout Moretti" userId="c2539806-68ef-4c2b-9689-e3b4ab591f97" providerId="ADAL" clId="{7CFFC5C5-DCB0-4E62-919A-A24EA5614B6F}" dt="2024-06-03T19:24:37.065" v="523" actId="114"/>
          <ac:spMkLst>
            <pc:docMk/>
            <pc:sldMk cId="4168068541" sldId="266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7CFFC5C5-DCB0-4E62-919A-A24EA5614B6F}" dt="2024-06-04T17:35:50.493" v="5783" actId="14100"/>
          <ac:picMkLst>
            <pc:docMk/>
            <pc:sldMk cId="4168068541" sldId="266"/>
            <ac:picMk id="2" creationId="{D689D91C-5FD1-CCF4-735A-98DD4AE86F2E}"/>
          </ac:picMkLst>
        </pc:picChg>
      </pc:sldChg>
      <pc:sldChg chg="addSp delSp modSp add mod">
        <pc:chgData name="Katy Elizabeth Crout Moretti" userId="c2539806-68ef-4c2b-9689-e3b4ab591f97" providerId="ADAL" clId="{7CFFC5C5-DCB0-4E62-919A-A24EA5614B6F}" dt="2024-06-04T17:51:34.800" v="6024" actId="1076"/>
        <pc:sldMkLst>
          <pc:docMk/>
          <pc:sldMk cId="2809024081" sldId="267"/>
        </pc:sldMkLst>
        <pc:spChg chg="mod">
          <ac:chgData name="Katy Elizabeth Crout Moretti" userId="c2539806-68ef-4c2b-9689-e3b4ab591f97" providerId="ADAL" clId="{7CFFC5C5-DCB0-4E62-919A-A24EA5614B6F}" dt="2024-06-04T17:51:34.800" v="6024" actId="1076"/>
          <ac:spMkLst>
            <pc:docMk/>
            <pc:sldMk cId="2809024081" sldId="267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7CFFC5C5-DCB0-4E62-919A-A24EA5614B6F}" dt="2024-06-03T19:24:41.064" v="524" actId="114"/>
          <ac:spMkLst>
            <pc:docMk/>
            <pc:sldMk cId="2809024081" sldId="267"/>
            <ac:spMk id="5" creationId="{AEBD6605-1F2E-789D-9FF4-D609A9E81DFD}"/>
          </ac:spMkLst>
        </pc:spChg>
        <pc:spChg chg="add mod">
          <ac:chgData name="Katy Elizabeth Crout Moretti" userId="c2539806-68ef-4c2b-9689-e3b4ab591f97" providerId="ADAL" clId="{7CFFC5C5-DCB0-4E62-919A-A24EA5614B6F}" dt="2024-06-04T17:46:08.256" v="5914" actId="1076"/>
          <ac:spMkLst>
            <pc:docMk/>
            <pc:sldMk cId="2809024081" sldId="267"/>
            <ac:spMk id="8" creationId="{F24DC75F-949F-66BB-88AF-FB0831A8CE7E}"/>
          </ac:spMkLst>
        </pc:spChg>
        <pc:picChg chg="add del mod modCrop">
          <ac:chgData name="Katy Elizabeth Crout Moretti" userId="c2539806-68ef-4c2b-9689-e3b4ab591f97" providerId="ADAL" clId="{7CFFC5C5-DCB0-4E62-919A-A24EA5614B6F}" dt="2024-06-04T17:43:58.666" v="5873" actId="478"/>
          <ac:picMkLst>
            <pc:docMk/>
            <pc:sldMk cId="2809024081" sldId="267"/>
            <ac:picMk id="2" creationId="{6FE31F4E-9DD0-A8ED-974E-678E08C95074}"/>
          </ac:picMkLst>
        </pc:picChg>
        <pc:picChg chg="add del mod">
          <ac:chgData name="Katy Elizabeth Crout Moretti" userId="c2539806-68ef-4c2b-9689-e3b4ab591f97" providerId="ADAL" clId="{7CFFC5C5-DCB0-4E62-919A-A24EA5614B6F}" dt="2024-06-04T17:44:26.730" v="5877" actId="478"/>
          <ac:picMkLst>
            <pc:docMk/>
            <pc:sldMk cId="2809024081" sldId="267"/>
            <ac:picMk id="4" creationId="{4BDDFB3A-0BD3-5147-984E-E1BD694C7601}"/>
          </ac:picMkLst>
        </pc:picChg>
        <pc:picChg chg="add mod">
          <ac:chgData name="Katy Elizabeth Crout Moretti" userId="c2539806-68ef-4c2b-9689-e3b4ab591f97" providerId="ADAL" clId="{7CFFC5C5-DCB0-4E62-919A-A24EA5614B6F}" dt="2024-06-04T17:46:04.899" v="5913" actId="1076"/>
          <ac:picMkLst>
            <pc:docMk/>
            <pc:sldMk cId="2809024081" sldId="267"/>
            <ac:picMk id="6" creationId="{A19B4B9A-7066-17BE-1E6B-F273FE01133B}"/>
          </ac:picMkLst>
        </pc:picChg>
      </pc:sldChg>
      <pc:sldChg chg="addSp delSp modSp add mod">
        <pc:chgData name="Katy Elizabeth Crout Moretti" userId="c2539806-68ef-4c2b-9689-e3b4ab591f97" providerId="ADAL" clId="{7CFFC5C5-DCB0-4E62-919A-A24EA5614B6F}" dt="2024-06-14T22:06:42.822" v="9876" actId="1076"/>
        <pc:sldMkLst>
          <pc:docMk/>
          <pc:sldMk cId="1428877480" sldId="268"/>
        </pc:sldMkLst>
        <pc:spChg chg="del mod">
          <ac:chgData name="Katy Elizabeth Crout Moretti" userId="c2539806-68ef-4c2b-9689-e3b4ab591f97" providerId="ADAL" clId="{7CFFC5C5-DCB0-4E62-919A-A24EA5614B6F}" dt="2024-06-03T19:35:29.021" v="852" actId="478"/>
          <ac:spMkLst>
            <pc:docMk/>
            <pc:sldMk cId="1428877480" sldId="268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7CFFC5C5-DCB0-4E62-919A-A24EA5614B6F}" dt="2024-05-30T16:03:52.840" v="300" actId="20577"/>
          <ac:spMkLst>
            <pc:docMk/>
            <pc:sldMk cId="1428877480" sldId="268"/>
            <ac:spMk id="5" creationId="{AEBD6605-1F2E-789D-9FF4-D609A9E81DFD}"/>
          </ac:spMkLst>
        </pc:spChg>
        <pc:spChg chg="add del mod">
          <ac:chgData name="Katy Elizabeth Crout Moretti" userId="c2539806-68ef-4c2b-9689-e3b4ab591f97" providerId="ADAL" clId="{7CFFC5C5-DCB0-4E62-919A-A24EA5614B6F}" dt="2024-06-03T19:35:33.712" v="853" actId="478"/>
          <ac:spMkLst>
            <pc:docMk/>
            <pc:sldMk cId="1428877480" sldId="268"/>
            <ac:spMk id="6" creationId="{4D47998B-4732-87DB-D822-32338BFC96AF}"/>
          </ac:spMkLst>
        </pc:spChg>
        <pc:spChg chg="add mod">
          <ac:chgData name="Katy Elizabeth Crout Moretti" userId="c2539806-68ef-4c2b-9689-e3b4ab591f97" providerId="ADAL" clId="{7CFFC5C5-DCB0-4E62-919A-A24EA5614B6F}" dt="2024-06-03T19:51:59.249" v="1231" actId="1076"/>
          <ac:spMkLst>
            <pc:docMk/>
            <pc:sldMk cId="1428877480" sldId="268"/>
            <ac:spMk id="8" creationId="{DB491A42-4B9F-A902-3779-D9729A3DD492}"/>
          </ac:spMkLst>
        </pc:spChg>
        <pc:spChg chg="add del mod">
          <ac:chgData name="Katy Elizabeth Crout Moretti" userId="c2539806-68ef-4c2b-9689-e3b4ab591f97" providerId="ADAL" clId="{7CFFC5C5-DCB0-4E62-919A-A24EA5614B6F}" dt="2024-06-03T20:13:00.585" v="1234"/>
          <ac:spMkLst>
            <pc:docMk/>
            <pc:sldMk cId="1428877480" sldId="268"/>
            <ac:spMk id="9" creationId="{E58B9307-0933-3A31-D52B-2FB51944A29C}"/>
          </ac:spMkLst>
        </pc:spChg>
        <pc:spChg chg="add mod">
          <ac:chgData name="Katy Elizabeth Crout Moretti" userId="c2539806-68ef-4c2b-9689-e3b4ab591f97" providerId="ADAL" clId="{7CFFC5C5-DCB0-4E62-919A-A24EA5614B6F}" dt="2024-06-14T22:06:42.822" v="9876" actId="1076"/>
          <ac:spMkLst>
            <pc:docMk/>
            <pc:sldMk cId="1428877480" sldId="268"/>
            <ac:spMk id="10" creationId="{7E608F5C-410C-3B15-AD3C-F4D8167F2F4E}"/>
          </ac:spMkLst>
        </pc:spChg>
        <pc:graphicFrameChg chg="add mod modGraphic">
          <ac:chgData name="Katy Elizabeth Crout Moretti" userId="c2539806-68ef-4c2b-9689-e3b4ab591f97" providerId="ADAL" clId="{7CFFC5C5-DCB0-4E62-919A-A24EA5614B6F}" dt="2024-06-03T19:51:54.745" v="1230" actId="1076"/>
          <ac:graphicFrameMkLst>
            <pc:docMk/>
            <pc:sldMk cId="1428877480" sldId="268"/>
            <ac:graphicFrameMk id="2" creationId="{519306B7-FF58-B465-DB04-22FC62347F39}"/>
          </ac:graphicFrameMkLst>
        </pc:graphicFrameChg>
      </pc:sldChg>
      <pc:sldChg chg="addSp delSp modSp add mod">
        <pc:chgData name="Katy Elizabeth Crout Moretti" userId="c2539806-68ef-4c2b-9689-e3b4ab591f97" providerId="ADAL" clId="{7CFFC5C5-DCB0-4E62-919A-A24EA5614B6F}" dt="2024-06-18T19:03:24.152" v="10142" actId="1076"/>
        <pc:sldMkLst>
          <pc:docMk/>
          <pc:sldMk cId="3967614992" sldId="269"/>
        </pc:sldMkLst>
        <pc:spChg chg="mod">
          <ac:chgData name="Katy Elizabeth Crout Moretti" userId="c2539806-68ef-4c2b-9689-e3b4ab591f97" providerId="ADAL" clId="{7CFFC5C5-DCB0-4E62-919A-A24EA5614B6F}" dt="2024-06-04T17:56:28.831" v="6118" actId="14100"/>
          <ac:spMkLst>
            <pc:docMk/>
            <pc:sldMk cId="3967614992" sldId="269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7CFFC5C5-DCB0-4E62-919A-A24EA5614B6F}" dt="2024-05-30T16:02:09.317" v="251" actId="20577"/>
          <ac:spMkLst>
            <pc:docMk/>
            <pc:sldMk cId="3967614992" sldId="269"/>
            <ac:spMk id="5" creationId="{AEBD6605-1F2E-789D-9FF4-D609A9E81DFD}"/>
          </ac:spMkLst>
        </pc:spChg>
        <pc:spChg chg="add mod">
          <ac:chgData name="Katy Elizabeth Crout Moretti" userId="c2539806-68ef-4c2b-9689-e3b4ab591f97" providerId="ADAL" clId="{7CFFC5C5-DCB0-4E62-919A-A24EA5614B6F}" dt="2024-06-18T19:03:24.152" v="10142" actId="1076"/>
          <ac:spMkLst>
            <pc:docMk/>
            <pc:sldMk cId="3967614992" sldId="269"/>
            <ac:spMk id="8" creationId="{8F7E5BDF-A6DE-1FDD-36D2-0867AF04F84F}"/>
          </ac:spMkLst>
        </pc:spChg>
        <pc:picChg chg="add mod">
          <ac:chgData name="Katy Elizabeth Crout Moretti" userId="c2539806-68ef-4c2b-9689-e3b4ab591f97" providerId="ADAL" clId="{7CFFC5C5-DCB0-4E62-919A-A24EA5614B6F}" dt="2024-06-04T17:56:58.435" v="6126" actId="1076"/>
          <ac:picMkLst>
            <pc:docMk/>
            <pc:sldMk cId="3967614992" sldId="269"/>
            <ac:picMk id="2" creationId="{430FF9DC-35FE-A6C0-2B3E-BF169D363725}"/>
          </ac:picMkLst>
        </pc:picChg>
        <pc:picChg chg="add del">
          <ac:chgData name="Katy Elizabeth Crout Moretti" userId="c2539806-68ef-4c2b-9689-e3b4ab591f97" providerId="ADAL" clId="{7CFFC5C5-DCB0-4E62-919A-A24EA5614B6F}" dt="2024-06-04T17:53:47.293" v="6040" actId="478"/>
          <ac:picMkLst>
            <pc:docMk/>
            <pc:sldMk cId="3967614992" sldId="269"/>
            <ac:picMk id="4" creationId="{2A93D1DC-1F4C-DB78-5AD0-E1837CBBFC4D}"/>
          </ac:picMkLst>
        </pc:picChg>
        <pc:picChg chg="add mod">
          <ac:chgData name="Katy Elizabeth Crout Moretti" userId="c2539806-68ef-4c2b-9689-e3b4ab591f97" providerId="ADAL" clId="{7CFFC5C5-DCB0-4E62-919A-A24EA5614B6F}" dt="2024-06-04T17:57:00.751" v="6127" actId="1076"/>
          <ac:picMkLst>
            <pc:docMk/>
            <pc:sldMk cId="3967614992" sldId="269"/>
            <ac:picMk id="6" creationId="{FED14025-7226-090A-8916-D36010EF34CE}"/>
          </ac:picMkLst>
        </pc:picChg>
        <pc:picChg chg="add mod">
          <ac:chgData name="Katy Elizabeth Crout Moretti" userId="c2539806-68ef-4c2b-9689-e3b4ab591f97" providerId="ADAL" clId="{7CFFC5C5-DCB0-4E62-919A-A24EA5614B6F}" dt="2024-06-04T17:57:02.514" v="6128" actId="1076"/>
          <ac:picMkLst>
            <pc:docMk/>
            <pc:sldMk cId="3967614992" sldId="269"/>
            <ac:picMk id="9" creationId="{CE8999E1-FD70-CAB2-6FB5-18B194F9B67C}"/>
          </ac:picMkLst>
        </pc:picChg>
      </pc:sldChg>
      <pc:sldChg chg="addSp modSp add mod ord">
        <pc:chgData name="Katy Elizabeth Crout Moretti" userId="c2539806-68ef-4c2b-9689-e3b4ab591f97" providerId="ADAL" clId="{7CFFC5C5-DCB0-4E62-919A-A24EA5614B6F}" dt="2024-06-04T17:52:06.367" v="6032" actId="1076"/>
        <pc:sldMkLst>
          <pc:docMk/>
          <pc:sldMk cId="2782763510" sldId="270"/>
        </pc:sldMkLst>
        <pc:spChg chg="mod">
          <ac:chgData name="Katy Elizabeth Crout Moretti" userId="c2539806-68ef-4c2b-9689-e3b4ab591f97" providerId="ADAL" clId="{7CFFC5C5-DCB0-4E62-919A-A24EA5614B6F}" dt="2024-06-04T17:52:06.367" v="6032" actId="1076"/>
          <ac:spMkLst>
            <pc:docMk/>
            <pc:sldMk cId="2782763510" sldId="270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7CFFC5C5-DCB0-4E62-919A-A24EA5614B6F}" dt="2024-06-04T17:33:36.981" v="5763" actId="1076"/>
          <ac:spMkLst>
            <pc:docMk/>
            <pc:sldMk cId="2782763510" sldId="270"/>
            <ac:spMk id="4" creationId="{522ECCFE-E874-6D70-33C8-F05BF2A14BAF}"/>
          </ac:spMkLst>
        </pc:spChg>
        <pc:spChg chg="mod">
          <ac:chgData name="Katy Elizabeth Crout Moretti" userId="c2539806-68ef-4c2b-9689-e3b4ab591f97" providerId="ADAL" clId="{7CFFC5C5-DCB0-4E62-919A-A24EA5614B6F}" dt="2024-06-03T19:24:32.646" v="522" actId="114"/>
          <ac:spMkLst>
            <pc:docMk/>
            <pc:sldMk cId="2782763510" sldId="270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7CFFC5C5-DCB0-4E62-919A-A24EA5614B6F}" dt="2024-06-04T17:33:40.965" v="5764" actId="208"/>
          <ac:picMkLst>
            <pc:docMk/>
            <pc:sldMk cId="2782763510" sldId="270"/>
            <ac:picMk id="2" creationId="{E392389D-84DA-7025-B348-99091631EC36}"/>
          </ac:picMkLst>
        </pc:picChg>
      </pc:sldChg>
      <pc:sldChg chg="addSp delSp modSp add mod ord">
        <pc:chgData name="Katy Elizabeth Crout Moretti" userId="c2539806-68ef-4c2b-9689-e3b4ab591f97" providerId="ADAL" clId="{7CFFC5C5-DCB0-4E62-919A-A24EA5614B6F}" dt="2024-06-18T19:01:49.691" v="10109" actId="1076"/>
        <pc:sldMkLst>
          <pc:docMk/>
          <pc:sldMk cId="1971235813" sldId="271"/>
        </pc:sldMkLst>
        <pc:spChg chg="mod">
          <ac:chgData name="Katy Elizabeth Crout Moretti" userId="c2539806-68ef-4c2b-9689-e3b4ab591f97" providerId="ADAL" clId="{7CFFC5C5-DCB0-4E62-919A-A24EA5614B6F}" dt="2024-06-06T16:43:53.676" v="6842" actId="1076"/>
          <ac:spMkLst>
            <pc:docMk/>
            <pc:sldMk cId="1971235813" sldId="271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7CFFC5C5-DCB0-4E62-919A-A24EA5614B6F}" dt="2024-06-06T16:41:19.608" v="6811" actId="14100"/>
          <ac:spMkLst>
            <pc:docMk/>
            <pc:sldMk cId="1971235813" sldId="271"/>
            <ac:spMk id="4" creationId="{D2951F88-7D68-E25B-258F-119BD858E849}"/>
          </ac:spMkLst>
        </pc:spChg>
        <pc:spChg chg="mod">
          <ac:chgData name="Katy Elizabeth Crout Moretti" userId="c2539806-68ef-4c2b-9689-e3b4ab591f97" providerId="ADAL" clId="{7CFFC5C5-DCB0-4E62-919A-A24EA5614B6F}" dt="2024-06-06T16:13:07.503" v="6176" actId="20577"/>
          <ac:spMkLst>
            <pc:docMk/>
            <pc:sldMk cId="1971235813" sldId="271"/>
            <ac:spMk id="5" creationId="{AEBD6605-1F2E-789D-9FF4-D609A9E81DFD}"/>
          </ac:spMkLst>
        </pc:spChg>
        <pc:spChg chg="add mod">
          <ac:chgData name="Katy Elizabeth Crout Moretti" userId="c2539806-68ef-4c2b-9689-e3b4ab591f97" providerId="ADAL" clId="{7CFFC5C5-DCB0-4E62-919A-A24EA5614B6F}" dt="2024-06-18T19:01:18.603" v="10103" actId="1076"/>
          <ac:spMkLst>
            <pc:docMk/>
            <pc:sldMk cId="1971235813" sldId="271"/>
            <ac:spMk id="8" creationId="{C661700F-9D13-0131-7362-FD6B6D9DB0FC}"/>
          </ac:spMkLst>
        </pc:spChg>
        <pc:spChg chg="add mod">
          <ac:chgData name="Katy Elizabeth Crout Moretti" userId="c2539806-68ef-4c2b-9689-e3b4ab591f97" providerId="ADAL" clId="{7CFFC5C5-DCB0-4E62-919A-A24EA5614B6F}" dt="2024-06-06T16:44:17.344" v="6847" actId="1076"/>
          <ac:spMkLst>
            <pc:docMk/>
            <pc:sldMk cId="1971235813" sldId="271"/>
            <ac:spMk id="9" creationId="{74DD7B23-85DC-FDF6-85D3-C9C1CCADA7EC}"/>
          </ac:spMkLst>
        </pc:spChg>
        <pc:spChg chg="add mod ord">
          <ac:chgData name="Katy Elizabeth Crout Moretti" userId="c2539806-68ef-4c2b-9689-e3b4ab591f97" providerId="ADAL" clId="{7CFFC5C5-DCB0-4E62-919A-A24EA5614B6F}" dt="2024-06-18T19:01:49.691" v="10109" actId="1076"/>
          <ac:spMkLst>
            <pc:docMk/>
            <pc:sldMk cId="1971235813" sldId="271"/>
            <ac:spMk id="10" creationId="{BA03E7E7-2058-1F3A-4EF2-DB82644F52D9}"/>
          </ac:spMkLst>
        </pc:spChg>
        <pc:picChg chg="add mod">
          <ac:chgData name="Katy Elizabeth Crout Moretti" userId="c2539806-68ef-4c2b-9689-e3b4ab591f97" providerId="ADAL" clId="{7CFFC5C5-DCB0-4E62-919A-A24EA5614B6F}" dt="2024-06-06T16:43:37.704" v="6839" actId="14100"/>
          <ac:picMkLst>
            <pc:docMk/>
            <pc:sldMk cId="1971235813" sldId="271"/>
            <ac:picMk id="2" creationId="{8952357B-50C8-CB7A-4696-FE317CFD0CBB}"/>
          </ac:picMkLst>
        </pc:picChg>
        <pc:picChg chg="add del mod">
          <ac:chgData name="Katy Elizabeth Crout Moretti" userId="c2539806-68ef-4c2b-9689-e3b4ab591f97" providerId="ADAL" clId="{7CFFC5C5-DCB0-4E62-919A-A24EA5614B6F}" dt="2024-06-18T19:00:23.914" v="10062" actId="478"/>
          <ac:picMkLst>
            <pc:docMk/>
            <pc:sldMk cId="1971235813" sldId="271"/>
            <ac:picMk id="6" creationId="{993B90E2-DB31-BC9C-3FED-1DBF19918990}"/>
          </ac:picMkLst>
        </pc:picChg>
        <pc:picChg chg="add del mod modCrop">
          <ac:chgData name="Katy Elizabeth Crout Moretti" userId="c2539806-68ef-4c2b-9689-e3b4ab591f97" providerId="ADAL" clId="{7CFFC5C5-DCB0-4E62-919A-A24EA5614B6F}" dt="2024-06-14T21:41:25.827" v="9760" actId="14100"/>
          <ac:picMkLst>
            <pc:docMk/>
            <pc:sldMk cId="1971235813" sldId="271"/>
            <ac:picMk id="11" creationId="{2FCE053C-F609-069D-8EF1-431DED7819E3}"/>
          </ac:picMkLst>
        </pc:picChg>
        <pc:picChg chg="add mod ord modCrop">
          <ac:chgData name="Katy Elizabeth Crout Moretti" userId="c2539806-68ef-4c2b-9689-e3b4ab591f97" providerId="ADAL" clId="{7CFFC5C5-DCB0-4E62-919A-A24EA5614B6F}" dt="2024-06-18T19:00:55.756" v="10066" actId="1076"/>
          <ac:picMkLst>
            <pc:docMk/>
            <pc:sldMk cId="1971235813" sldId="271"/>
            <ac:picMk id="12" creationId="{3E5B8072-14CD-84AF-6A29-94AEC47467EF}"/>
          </ac:picMkLst>
        </pc:picChg>
      </pc:sldChg>
      <pc:sldChg chg="addSp modSp add mod">
        <pc:chgData name="Katy Elizabeth Crout Moretti" userId="c2539806-68ef-4c2b-9689-e3b4ab591f97" providerId="ADAL" clId="{7CFFC5C5-DCB0-4E62-919A-A24EA5614B6F}" dt="2024-06-14T21:33:12.019" v="9672" actId="20577"/>
        <pc:sldMkLst>
          <pc:docMk/>
          <pc:sldMk cId="4145695242" sldId="272"/>
        </pc:sldMkLst>
        <pc:spChg chg="mod">
          <ac:chgData name="Katy Elizabeth Crout Moretti" userId="c2539806-68ef-4c2b-9689-e3b4ab591f97" providerId="ADAL" clId="{7CFFC5C5-DCB0-4E62-919A-A24EA5614B6F}" dt="2024-06-14T21:33:12.019" v="9672" actId="20577"/>
          <ac:spMkLst>
            <pc:docMk/>
            <pc:sldMk cId="4145695242" sldId="272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7CFFC5C5-DCB0-4E62-919A-A24EA5614B6F}" dt="2024-06-06T16:57:47.053" v="7794" actId="1076"/>
          <ac:spMkLst>
            <pc:docMk/>
            <pc:sldMk cId="4145695242" sldId="272"/>
            <ac:spMk id="4" creationId="{BF60C456-F13E-E190-5816-CB4B6E44AB43}"/>
          </ac:spMkLst>
        </pc:spChg>
        <pc:spChg chg="mod">
          <ac:chgData name="Katy Elizabeth Crout Moretti" userId="c2539806-68ef-4c2b-9689-e3b4ab591f97" providerId="ADAL" clId="{7CFFC5C5-DCB0-4E62-919A-A24EA5614B6F}" dt="2024-05-30T16:04:43.602" v="334" actId="20577"/>
          <ac:spMkLst>
            <pc:docMk/>
            <pc:sldMk cId="4145695242" sldId="272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7CFFC5C5-DCB0-4E62-919A-A24EA5614B6F}" dt="2024-06-06T16:57:28.507" v="7792" actId="14100"/>
          <ac:picMkLst>
            <pc:docMk/>
            <pc:sldMk cId="4145695242" sldId="272"/>
            <ac:picMk id="2" creationId="{35B60C6A-98AB-AAB2-A83B-3290C2D6F6E3}"/>
          </ac:picMkLst>
        </pc:picChg>
      </pc:sldChg>
      <pc:sldChg chg="modSp add mod">
        <pc:chgData name="Katy Elizabeth Crout Moretti" userId="c2539806-68ef-4c2b-9689-e3b4ab591f97" providerId="ADAL" clId="{7CFFC5C5-DCB0-4E62-919A-A24EA5614B6F}" dt="2024-06-06T17:15:18.038" v="9388" actId="1076"/>
        <pc:sldMkLst>
          <pc:docMk/>
          <pc:sldMk cId="1011352365" sldId="273"/>
        </pc:sldMkLst>
        <pc:spChg chg="mod">
          <ac:chgData name="Katy Elizabeth Crout Moretti" userId="c2539806-68ef-4c2b-9689-e3b4ab591f97" providerId="ADAL" clId="{7CFFC5C5-DCB0-4E62-919A-A24EA5614B6F}" dt="2024-06-06T17:15:18.038" v="9388" actId="1076"/>
          <ac:spMkLst>
            <pc:docMk/>
            <pc:sldMk cId="1011352365" sldId="273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7CFFC5C5-DCB0-4E62-919A-A24EA5614B6F}" dt="2024-06-06T16:59:52.753" v="7907" actId="20577"/>
          <ac:spMkLst>
            <pc:docMk/>
            <pc:sldMk cId="1011352365" sldId="273"/>
            <ac:spMk id="5" creationId="{AEBD6605-1F2E-789D-9FF4-D609A9E81DFD}"/>
          </ac:spMkLst>
        </pc:spChg>
      </pc:sldChg>
      <pc:sldChg chg="addSp modSp add mod">
        <pc:chgData name="Katy Elizabeth Crout Moretti" userId="c2539806-68ef-4c2b-9689-e3b4ab591f97" providerId="ADAL" clId="{7CFFC5C5-DCB0-4E62-919A-A24EA5614B6F}" dt="2024-06-04T17:51:17.511" v="6021" actId="1076"/>
        <pc:sldMkLst>
          <pc:docMk/>
          <pc:sldMk cId="40735121" sldId="274"/>
        </pc:sldMkLst>
        <pc:spChg chg="mod">
          <ac:chgData name="Katy Elizabeth Crout Moretti" userId="c2539806-68ef-4c2b-9689-e3b4ab591f97" providerId="ADAL" clId="{7CFFC5C5-DCB0-4E62-919A-A24EA5614B6F}" dt="2024-06-04T17:51:17.511" v="6021" actId="1076"/>
          <ac:spMkLst>
            <pc:docMk/>
            <pc:sldMk cId="40735121" sldId="274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7CFFC5C5-DCB0-4E62-919A-A24EA5614B6F}" dt="2024-06-04T17:47:50.475" v="5941" actId="1076"/>
          <ac:spMkLst>
            <pc:docMk/>
            <pc:sldMk cId="40735121" sldId="274"/>
            <ac:spMk id="4" creationId="{712FE049-82BF-6A62-4081-F59B0033203A}"/>
          </ac:spMkLst>
        </pc:spChg>
        <pc:spChg chg="mod">
          <ac:chgData name="Katy Elizabeth Crout Moretti" userId="c2539806-68ef-4c2b-9689-e3b4ab591f97" providerId="ADAL" clId="{7CFFC5C5-DCB0-4E62-919A-A24EA5614B6F}" dt="2024-06-03T19:29:21.769" v="569" actId="20577"/>
          <ac:spMkLst>
            <pc:docMk/>
            <pc:sldMk cId="40735121" sldId="274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7CFFC5C5-DCB0-4E62-919A-A24EA5614B6F}" dt="2024-06-04T17:47:19.609" v="5926" actId="14100"/>
          <ac:picMkLst>
            <pc:docMk/>
            <pc:sldMk cId="40735121" sldId="274"/>
            <ac:picMk id="2" creationId="{F4FD28A7-9136-B539-7F63-91FB95C9E85B}"/>
          </ac:picMkLst>
        </pc:picChg>
      </pc:sldChg>
      <pc:sldChg chg="addSp modSp add mod">
        <pc:chgData name="Katy Elizabeth Crout Moretti" userId="c2539806-68ef-4c2b-9689-e3b4ab591f97" providerId="ADAL" clId="{7CFFC5C5-DCB0-4E62-919A-A24EA5614B6F}" dt="2024-06-14T21:03:25.024" v="9458" actId="14100"/>
        <pc:sldMkLst>
          <pc:docMk/>
          <pc:sldMk cId="2456598720" sldId="275"/>
        </pc:sldMkLst>
        <pc:spChg chg="mod">
          <ac:chgData name="Katy Elizabeth Crout Moretti" userId="c2539806-68ef-4c2b-9689-e3b4ab591f97" providerId="ADAL" clId="{7CFFC5C5-DCB0-4E62-919A-A24EA5614B6F}" dt="2024-06-14T21:03:25.024" v="9458" actId="14100"/>
          <ac:spMkLst>
            <pc:docMk/>
            <pc:sldMk cId="2456598720" sldId="275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7CFFC5C5-DCB0-4E62-919A-A24EA5614B6F}" dt="2024-06-04T17:07:36.868" v="4363" actId="14100"/>
          <ac:spMkLst>
            <pc:docMk/>
            <pc:sldMk cId="2456598720" sldId="275"/>
            <ac:spMk id="4" creationId="{5F22D160-A098-5710-AB0A-2F83CA30AC86}"/>
          </ac:spMkLst>
        </pc:spChg>
        <pc:spChg chg="mod">
          <ac:chgData name="Katy Elizabeth Crout Moretti" userId="c2539806-68ef-4c2b-9689-e3b4ab591f97" providerId="ADAL" clId="{7CFFC5C5-DCB0-4E62-919A-A24EA5614B6F}" dt="2024-06-04T16:00:34.945" v="1931" actId="20577"/>
          <ac:spMkLst>
            <pc:docMk/>
            <pc:sldMk cId="2456598720" sldId="275"/>
            <ac:spMk id="5" creationId="{AEBD6605-1F2E-789D-9FF4-D609A9E81DFD}"/>
          </ac:spMkLst>
        </pc:spChg>
        <pc:spChg chg="add mod">
          <ac:chgData name="Katy Elizabeth Crout Moretti" userId="c2539806-68ef-4c2b-9689-e3b4ab591f97" providerId="ADAL" clId="{7CFFC5C5-DCB0-4E62-919A-A24EA5614B6F}" dt="2024-06-04T17:07:19.315" v="4351" actId="1076"/>
          <ac:spMkLst>
            <pc:docMk/>
            <pc:sldMk cId="2456598720" sldId="275"/>
            <ac:spMk id="6" creationId="{7D11522C-FA34-2D0A-0AF5-DBB39918B250}"/>
          </ac:spMkLst>
        </pc:spChg>
        <pc:picChg chg="add mod">
          <ac:chgData name="Katy Elizabeth Crout Moretti" userId="c2539806-68ef-4c2b-9689-e3b4ab591f97" providerId="ADAL" clId="{7CFFC5C5-DCB0-4E62-919A-A24EA5614B6F}" dt="2024-06-04T16:51:56.131" v="4331" actId="14100"/>
          <ac:picMkLst>
            <pc:docMk/>
            <pc:sldMk cId="2456598720" sldId="275"/>
            <ac:picMk id="2" creationId="{8E9C864A-1FA5-4A89-7C8B-E391986C414D}"/>
          </ac:picMkLst>
        </pc:picChg>
      </pc:sldChg>
      <pc:sldChg chg="modSp add del mod">
        <pc:chgData name="Katy Elizabeth Crout Moretti" userId="c2539806-68ef-4c2b-9689-e3b4ab591f97" providerId="ADAL" clId="{7CFFC5C5-DCB0-4E62-919A-A24EA5614B6F}" dt="2024-06-06T16:26:22.449" v="6690" actId="2696"/>
        <pc:sldMkLst>
          <pc:docMk/>
          <pc:sldMk cId="21757211" sldId="276"/>
        </pc:sldMkLst>
        <pc:spChg chg="mod">
          <ac:chgData name="Katy Elizabeth Crout Moretti" userId="c2539806-68ef-4c2b-9689-e3b4ab591f97" providerId="ADAL" clId="{7CFFC5C5-DCB0-4E62-919A-A24EA5614B6F}" dt="2024-06-04T18:29:29.358" v="6136" actId="20577"/>
          <ac:spMkLst>
            <pc:docMk/>
            <pc:sldMk cId="21757211" sldId="276"/>
            <ac:spMk id="5" creationId="{AEBD6605-1F2E-789D-9FF4-D609A9E81DFD}"/>
          </ac:spMkLst>
        </pc:spChg>
      </pc:sldChg>
      <pc:sldChg chg="addSp delSp modSp add mod ord">
        <pc:chgData name="Katy Elizabeth Crout Moretti" userId="c2539806-68ef-4c2b-9689-e3b4ab591f97" providerId="ADAL" clId="{7CFFC5C5-DCB0-4E62-919A-A24EA5614B6F}" dt="2024-06-18T18:57:50.567" v="10057" actId="196"/>
        <pc:sldMkLst>
          <pc:docMk/>
          <pc:sldMk cId="3610033358" sldId="276"/>
        </pc:sldMkLst>
        <pc:spChg chg="mod">
          <ac:chgData name="Katy Elizabeth Crout Moretti" userId="c2539806-68ef-4c2b-9689-e3b4ab591f97" providerId="ADAL" clId="{7CFFC5C5-DCB0-4E62-919A-A24EA5614B6F}" dt="2024-06-14T21:32:06.083" v="9658" actId="20577"/>
          <ac:spMkLst>
            <pc:docMk/>
            <pc:sldMk cId="3610033358" sldId="276"/>
            <ac:spMk id="3" creationId="{66ADC0BD-2864-B663-8B84-02C2C421E0D9}"/>
          </ac:spMkLst>
        </pc:spChg>
        <pc:spChg chg="add mod ord">
          <ac:chgData name="Katy Elizabeth Crout Moretti" userId="c2539806-68ef-4c2b-9689-e3b4ab591f97" providerId="ADAL" clId="{7CFFC5C5-DCB0-4E62-919A-A24EA5614B6F}" dt="2024-06-18T18:57:04.939" v="10052" actId="14100"/>
          <ac:spMkLst>
            <pc:docMk/>
            <pc:sldMk cId="3610033358" sldId="276"/>
            <ac:spMk id="4" creationId="{ABEE1D6E-E7F3-D53A-C816-7041EE51938F}"/>
          </ac:spMkLst>
        </pc:spChg>
        <pc:spChg chg="mod">
          <ac:chgData name="Katy Elizabeth Crout Moretti" userId="c2539806-68ef-4c2b-9689-e3b4ab591f97" providerId="ADAL" clId="{7CFFC5C5-DCB0-4E62-919A-A24EA5614B6F}" dt="2024-06-06T16:37:24.746" v="6741" actId="1076"/>
          <ac:spMkLst>
            <pc:docMk/>
            <pc:sldMk cId="3610033358" sldId="276"/>
            <ac:spMk id="5" creationId="{AEBD6605-1F2E-789D-9FF4-D609A9E81DFD}"/>
          </ac:spMkLst>
        </pc:spChg>
        <pc:spChg chg="add mod">
          <ac:chgData name="Katy Elizabeth Crout Moretti" userId="c2539806-68ef-4c2b-9689-e3b4ab591f97" providerId="ADAL" clId="{7CFFC5C5-DCB0-4E62-919A-A24EA5614B6F}" dt="2024-06-06T16:38:21.926" v="6766" actId="1076"/>
          <ac:spMkLst>
            <pc:docMk/>
            <pc:sldMk cId="3610033358" sldId="276"/>
            <ac:spMk id="8" creationId="{D6D59BCF-927D-7B05-5C28-46A5B80DBEF3}"/>
          </ac:spMkLst>
        </pc:spChg>
        <pc:spChg chg="add mod ord">
          <ac:chgData name="Katy Elizabeth Crout Moretti" userId="c2539806-68ef-4c2b-9689-e3b4ab591f97" providerId="ADAL" clId="{7CFFC5C5-DCB0-4E62-919A-A24EA5614B6F}" dt="2024-06-18T18:57:29.963" v="10056" actId="1076"/>
          <ac:spMkLst>
            <pc:docMk/>
            <pc:sldMk cId="3610033358" sldId="276"/>
            <ac:spMk id="9" creationId="{7280A5D4-E1AF-15EF-9717-859815957432}"/>
          </ac:spMkLst>
        </pc:spChg>
        <pc:spChg chg="add mod">
          <ac:chgData name="Katy Elizabeth Crout Moretti" userId="c2539806-68ef-4c2b-9689-e3b4ab591f97" providerId="ADAL" clId="{7CFFC5C5-DCB0-4E62-919A-A24EA5614B6F}" dt="2024-06-14T21:37:32.650" v="9722" actId="1076"/>
          <ac:spMkLst>
            <pc:docMk/>
            <pc:sldMk cId="3610033358" sldId="276"/>
            <ac:spMk id="10" creationId="{398999E2-AE12-7E65-E9E5-B4D5B5512A37}"/>
          </ac:spMkLst>
        </pc:spChg>
        <pc:picChg chg="add del mod">
          <ac:chgData name="Katy Elizabeth Crout Moretti" userId="c2539806-68ef-4c2b-9689-e3b4ab591f97" providerId="ADAL" clId="{7CFFC5C5-DCB0-4E62-919A-A24EA5614B6F}" dt="2024-06-14T21:35:22.560" v="9673" actId="478"/>
          <ac:picMkLst>
            <pc:docMk/>
            <pc:sldMk cId="3610033358" sldId="276"/>
            <ac:picMk id="2" creationId="{046EC4CF-3A0B-A710-93FB-9F4D98333E93}"/>
          </ac:picMkLst>
        </pc:picChg>
        <pc:picChg chg="add mod">
          <ac:chgData name="Katy Elizabeth Crout Moretti" userId="c2539806-68ef-4c2b-9689-e3b4ab591f97" providerId="ADAL" clId="{7CFFC5C5-DCB0-4E62-919A-A24EA5614B6F}" dt="2024-06-06T16:39:35.351" v="6781" actId="1076"/>
          <ac:picMkLst>
            <pc:docMk/>
            <pc:sldMk cId="3610033358" sldId="276"/>
            <ac:picMk id="6" creationId="{11B6C29A-2029-B1B8-D6E4-73335EE177BD}"/>
          </ac:picMkLst>
        </pc:picChg>
        <pc:picChg chg="add del mod modCrop">
          <ac:chgData name="Katy Elizabeth Crout Moretti" userId="c2539806-68ef-4c2b-9689-e3b4ab591f97" providerId="ADAL" clId="{7CFFC5C5-DCB0-4E62-919A-A24EA5614B6F}" dt="2024-06-14T21:42:17.609" v="9770" actId="478"/>
          <ac:picMkLst>
            <pc:docMk/>
            <pc:sldMk cId="3610033358" sldId="276"/>
            <ac:picMk id="11" creationId="{AE800624-38DF-1697-5634-0ADA2012374F}"/>
          </ac:picMkLst>
        </pc:picChg>
        <pc:picChg chg="add del mod">
          <ac:chgData name="Katy Elizabeth Crout Moretti" userId="c2539806-68ef-4c2b-9689-e3b4ab591f97" providerId="ADAL" clId="{7CFFC5C5-DCB0-4E62-919A-A24EA5614B6F}" dt="2024-06-18T18:56:22.377" v="10031" actId="478"/>
          <ac:picMkLst>
            <pc:docMk/>
            <pc:sldMk cId="3610033358" sldId="276"/>
            <ac:picMk id="12" creationId="{34278225-B61D-AC0A-84E9-94EB11F87C76}"/>
          </ac:picMkLst>
        </pc:picChg>
        <pc:picChg chg="add mod ord">
          <ac:chgData name="Katy Elizabeth Crout Moretti" userId="c2539806-68ef-4c2b-9689-e3b4ab591f97" providerId="ADAL" clId="{7CFFC5C5-DCB0-4E62-919A-A24EA5614B6F}" dt="2024-06-18T18:57:50.567" v="10057" actId="196"/>
          <ac:picMkLst>
            <pc:docMk/>
            <pc:sldMk cId="3610033358" sldId="276"/>
            <ac:picMk id="13" creationId="{54EB1379-B01E-07CA-55EF-C096E1CC6E3B}"/>
          </ac:picMkLst>
        </pc:picChg>
      </pc:sldChg>
      <pc:sldChg chg="modSp add mod ord">
        <pc:chgData name="Katy Elizabeth Crout Moretti" userId="c2539806-68ef-4c2b-9689-e3b4ab591f97" providerId="ADAL" clId="{7CFFC5C5-DCB0-4E62-919A-A24EA5614B6F}" dt="2024-06-18T18:50:52.333" v="10030" actId="20577"/>
        <pc:sldMkLst>
          <pc:docMk/>
          <pc:sldMk cId="2372950496" sldId="277"/>
        </pc:sldMkLst>
        <pc:spChg chg="mod">
          <ac:chgData name="Katy Elizabeth Crout Moretti" userId="c2539806-68ef-4c2b-9689-e3b4ab591f97" providerId="ADAL" clId="{7CFFC5C5-DCB0-4E62-919A-A24EA5614B6F}" dt="2024-06-18T18:50:52.333" v="10030" actId="20577"/>
          <ac:spMkLst>
            <pc:docMk/>
            <pc:sldMk cId="2372950496" sldId="277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7CFFC5C5-DCB0-4E62-919A-A24EA5614B6F}" dt="2024-06-06T17:03:13.575" v="8335" actId="20577"/>
          <ac:spMkLst>
            <pc:docMk/>
            <pc:sldMk cId="2372950496" sldId="277"/>
            <ac:spMk id="5" creationId="{AEBD6605-1F2E-789D-9FF4-D609A9E81DFD}"/>
          </ac:spMkLst>
        </pc:spChg>
      </pc:sldChg>
      <pc:sldChg chg="addSp delSp modSp add del mod">
        <pc:chgData name="Katy Elizabeth Crout Moretti" userId="c2539806-68ef-4c2b-9689-e3b4ab591f97" providerId="ADAL" clId="{7CFFC5C5-DCB0-4E62-919A-A24EA5614B6F}" dt="2024-06-18T18:49:27.572" v="9993" actId="2696"/>
        <pc:sldMkLst>
          <pc:docMk/>
          <pc:sldMk cId="681456839" sldId="278"/>
        </pc:sldMkLst>
        <pc:spChg chg="del mod">
          <ac:chgData name="Katy Elizabeth Crout Moretti" userId="c2539806-68ef-4c2b-9689-e3b4ab591f97" providerId="ADAL" clId="{7CFFC5C5-DCB0-4E62-919A-A24EA5614B6F}" dt="2024-06-14T21:43:47.288" v="9822" actId="478"/>
          <ac:spMkLst>
            <pc:docMk/>
            <pc:sldMk cId="681456839" sldId="278"/>
            <ac:spMk id="3" creationId="{66ADC0BD-2864-B663-8B84-02C2C421E0D9}"/>
          </ac:spMkLst>
        </pc:spChg>
        <pc:spChg chg="mod ord">
          <ac:chgData name="Katy Elizabeth Crout Moretti" userId="c2539806-68ef-4c2b-9689-e3b4ab591f97" providerId="ADAL" clId="{7CFFC5C5-DCB0-4E62-919A-A24EA5614B6F}" dt="2024-06-14T21:45:48.614" v="9853" actId="166"/>
          <ac:spMkLst>
            <pc:docMk/>
            <pc:sldMk cId="681456839" sldId="278"/>
            <ac:spMk id="4" creationId="{D2951F88-7D68-E25B-258F-119BD858E849}"/>
          </ac:spMkLst>
        </pc:spChg>
        <pc:spChg chg="mod">
          <ac:chgData name="Katy Elizabeth Crout Moretti" userId="c2539806-68ef-4c2b-9689-e3b4ab591f97" providerId="ADAL" clId="{7CFFC5C5-DCB0-4E62-919A-A24EA5614B6F}" dt="2024-06-14T21:44:44.211" v="9841" actId="20577"/>
          <ac:spMkLst>
            <pc:docMk/>
            <pc:sldMk cId="681456839" sldId="278"/>
            <ac:spMk id="5" creationId="{AEBD6605-1F2E-789D-9FF4-D609A9E81DFD}"/>
          </ac:spMkLst>
        </pc:spChg>
        <pc:spChg chg="ord">
          <ac:chgData name="Katy Elizabeth Crout Moretti" userId="c2539806-68ef-4c2b-9689-e3b4ab591f97" providerId="ADAL" clId="{7CFFC5C5-DCB0-4E62-919A-A24EA5614B6F}" dt="2024-06-14T21:45:51.727" v="9854" actId="166"/>
          <ac:spMkLst>
            <pc:docMk/>
            <pc:sldMk cId="681456839" sldId="278"/>
            <ac:spMk id="8" creationId="{C661700F-9D13-0131-7362-FD6B6D9DB0FC}"/>
          </ac:spMkLst>
        </pc:spChg>
        <pc:spChg chg="del">
          <ac:chgData name="Katy Elizabeth Crout Moretti" userId="c2539806-68ef-4c2b-9689-e3b4ab591f97" providerId="ADAL" clId="{7CFFC5C5-DCB0-4E62-919A-A24EA5614B6F}" dt="2024-06-14T21:43:49.136" v="9824" actId="478"/>
          <ac:spMkLst>
            <pc:docMk/>
            <pc:sldMk cId="681456839" sldId="278"/>
            <ac:spMk id="9" creationId="{74DD7B23-85DC-FDF6-85D3-C9C1CCADA7EC}"/>
          </ac:spMkLst>
        </pc:spChg>
        <pc:spChg chg="del">
          <ac:chgData name="Katy Elizabeth Crout Moretti" userId="c2539806-68ef-4c2b-9689-e3b4ab591f97" providerId="ADAL" clId="{7CFFC5C5-DCB0-4E62-919A-A24EA5614B6F}" dt="2024-06-14T21:43:51.589" v="9826" actId="478"/>
          <ac:spMkLst>
            <pc:docMk/>
            <pc:sldMk cId="681456839" sldId="278"/>
            <ac:spMk id="10" creationId="{BA03E7E7-2058-1F3A-4EF2-DB82644F52D9}"/>
          </ac:spMkLst>
        </pc:spChg>
        <pc:picChg chg="del">
          <ac:chgData name="Katy Elizabeth Crout Moretti" userId="c2539806-68ef-4c2b-9689-e3b4ab591f97" providerId="ADAL" clId="{7CFFC5C5-DCB0-4E62-919A-A24EA5614B6F}" dt="2024-06-14T21:43:48.375" v="9823" actId="478"/>
          <ac:picMkLst>
            <pc:docMk/>
            <pc:sldMk cId="681456839" sldId="278"/>
            <ac:picMk id="2" creationId="{8952357B-50C8-CB7A-4696-FE317CFD0CBB}"/>
          </ac:picMkLst>
        </pc:picChg>
        <pc:picChg chg="del">
          <ac:chgData name="Katy Elizabeth Crout Moretti" userId="c2539806-68ef-4c2b-9689-e3b4ab591f97" providerId="ADAL" clId="{7CFFC5C5-DCB0-4E62-919A-A24EA5614B6F}" dt="2024-06-14T21:43:51.051" v="9825" actId="478"/>
          <ac:picMkLst>
            <pc:docMk/>
            <pc:sldMk cId="681456839" sldId="278"/>
            <ac:picMk id="6" creationId="{993B90E2-DB31-BC9C-3FED-1DBF19918990}"/>
          </ac:picMkLst>
        </pc:picChg>
        <pc:picChg chg="add mod modCrop">
          <ac:chgData name="Katy Elizabeth Crout Moretti" userId="c2539806-68ef-4c2b-9689-e3b4ab591f97" providerId="ADAL" clId="{7CFFC5C5-DCB0-4E62-919A-A24EA5614B6F}" dt="2024-06-14T21:44:40.601" v="9836" actId="1076"/>
          <ac:picMkLst>
            <pc:docMk/>
            <pc:sldMk cId="681456839" sldId="278"/>
            <ac:picMk id="11" creationId="{6F4A176D-AF91-F9E9-0056-317CB4832A27}"/>
          </ac:picMkLst>
        </pc:picChg>
        <pc:picChg chg="add mod modCrop">
          <ac:chgData name="Katy Elizabeth Crout Moretti" userId="c2539806-68ef-4c2b-9689-e3b4ab591f97" providerId="ADAL" clId="{7CFFC5C5-DCB0-4E62-919A-A24EA5614B6F}" dt="2024-06-18T18:48:53.930" v="9992" actId="1076"/>
          <ac:picMkLst>
            <pc:docMk/>
            <pc:sldMk cId="681456839" sldId="278"/>
            <ac:picMk id="12" creationId="{DEEA102A-50E3-42BA-77D5-8B14D1E3D55E}"/>
          </ac:picMkLst>
        </pc:picChg>
      </pc:sldChg>
      <pc:sldChg chg="new del">
        <pc:chgData name="Katy Elizabeth Crout Moretti" userId="c2539806-68ef-4c2b-9689-e3b4ab591f97" providerId="ADAL" clId="{7CFFC5C5-DCB0-4E62-919A-A24EA5614B6F}" dt="2024-06-17T17:47:06.507" v="9878" actId="680"/>
        <pc:sldMkLst>
          <pc:docMk/>
          <pc:sldMk cId="3060970857" sldId="279"/>
        </pc:sldMkLst>
      </pc:sldChg>
      <pc:sldChg chg="addSp delSp modSp add mod">
        <pc:chgData name="Katy Elizabeth Crout Moretti" userId="c2539806-68ef-4c2b-9689-e3b4ab591f97" providerId="ADAL" clId="{7CFFC5C5-DCB0-4E62-919A-A24EA5614B6F}" dt="2024-06-18T18:48:36.648" v="9991" actId="20577"/>
        <pc:sldMkLst>
          <pc:docMk/>
          <pc:sldMk cId="4216408995" sldId="279"/>
        </pc:sldMkLst>
        <pc:spChg chg="mod">
          <ac:chgData name="Katy Elizabeth Crout Moretti" userId="c2539806-68ef-4c2b-9689-e3b4ab591f97" providerId="ADAL" clId="{7CFFC5C5-DCB0-4E62-919A-A24EA5614B6F}" dt="2024-06-18T18:48:36.648" v="9991" actId="20577"/>
          <ac:spMkLst>
            <pc:docMk/>
            <pc:sldMk cId="4216408995" sldId="279"/>
            <ac:spMk id="3" creationId="{66ADC0BD-2864-B663-8B84-02C2C421E0D9}"/>
          </ac:spMkLst>
        </pc:spChg>
        <pc:spChg chg="mod ord">
          <ac:chgData name="Katy Elizabeth Crout Moretti" userId="c2539806-68ef-4c2b-9689-e3b4ab591f97" providerId="ADAL" clId="{7CFFC5C5-DCB0-4E62-919A-A24EA5614B6F}" dt="2024-06-18T18:47:22.694" v="9982" actId="1076"/>
          <ac:spMkLst>
            <pc:docMk/>
            <pc:sldMk cId="4216408995" sldId="279"/>
            <ac:spMk id="4" creationId="{BF60C456-F13E-E190-5816-CB4B6E44AB43}"/>
          </ac:spMkLst>
        </pc:spChg>
        <pc:picChg chg="del">
          <ac:chgData name="Katy Elizabeth Crout Moretti" userId="c2539806-68ef-4c2b-9689-e3b4ab591f97" providerId="ADAL" clId="{7CFFC5C5-DCB0-4E62-919A-A24EA5614B6F}" dt="2024-06-17T17:47:28.214" v="9880" actId="478"/>
          <ac:picMkLst>
            <pc:docMk/>
            <pc:sldMk cId="4216408995" sldId="279"/>
            <ac:picMk id="2" creationId="{35B60C6A-98AB-AAB2-A83B-3290C2D6F6E3}"/>
          </ac:picMkLst>
        </pc:picChg>
        <pc:picChg chg="add">
          <ac:chgData name="Katy Elizabeth Crout Moretti" userId="c2539806-68ef-4c2b-9689-e3b4ab591f97" providerId="ADAL" clId="{7CFFC5C5-DCB0-4E62-919A-A24EA5614B6F}" dt="2024-06-18T18:46:05.357" v="9937"/>
          <ac:picMkLst>
            <pc:docMk/>
            <pc:sldMk cId="4216408995" sldId="279"/>
            <ac:picMk id="6" creationId="{9190369C-96D3-4797-3531-F0F09C6DDC3B}"/>
          </ac:picMkLst>
        </pc:picChg>
        <pc:picChg chg="add mod">
          <ac:chgData name="Katy Elizabeth Crout Moretti" userId="c2539806-68ef-4c2b-9689-e3b4ab591f97" providerId="ADAL" clId="{7CFFC5C5-DCB0-4E62-919A-A24EA5614B6F}" dt="2024-06-18T18:47:28.914" v="9983" actId="14100"/>
          <ac:picMkLst>
            <pc:docMk/>
            <pc:sldMk cId="4216408995" sldId="279"/>
            <ac:picMk id="8" creationId="{1125412B-66BB-0191-97C0-270C7AEF377F}"/>
          </ac:picMkLst>
        </pc:picChg>
      </pc:sldChg>
    </pc:docChg>
  </pc:docChgLst>
  <pc:docChgLst>
    <pc:chgData name="Katy Crout" userId="c2539806-68ef-4c2b-9689-e3b4ab591f97" providerId="ADAL" clId="{7CFFC5C5-DCB0-4E62-919A-A24EA5614B6F}"/>
    <pc:docChg chg="custSel modSld">
      <pc:chgData name="Katy Crout" userId="c2539806-68ef-4c2b-9689-e3b4ab591f97" providerId="ADAL" clId="{7CFFC5C5-DCB0-4E62-919A-A24EA5614B6F}" dt="2024-06-07T15:39:57.848" v="349" actId="20577"/>
      <pc:docMkLst>
        <pc:docMk/>
      </pc:docMkLst>
      <pc:sldChg chg="modSp mod">
        <pc:chgData name="Katy Crout" userId="c2539806-68ef-4c2b-9689-e3b4ab591f97" providerId="ADAL" clId="{7CFFC5C5-DCB0-4E62-919A-A24EA5614B6F}" dt="2024-06-07T15:29:06.028" v="13" actId="20577"/>
        <pc:sldMkLst>
          <pc:docMk/>
          <pc:sldMk cId="2159808835" sldId="256"/>
        </pc:sldMkLst>
        <pc:spChg chg="mod">
          <ac:chgData name="Katy Crout" userId="c2539806-68ef-4c2b-9689-e3b4ab591f97" providerId="ADAL" clId="{7CFFC5C5-DCB0-4E62-919A-A24EA5614B6F}" dt="2024-06-07T15:29:06.028" v="13" actId="20577"/>
          <ac:spMkLst>
            <pc:docMk/>
            <pc:sldMk cId="2159808835" sldId="256"/>
            <ac:spMk id="3" creationId="{4DF97B41-E59E-A707-504F-6B024B5F55CA}"/>
          </ac:spMkLst>
        </pc:spChg>
      </pc:sldChg>
      <pc:sldChg chg="modSp mod">
        <pc:chgData name="Katy Crout" userId="c2539806-68ef-4c2b-9689-e3b4ab591f97" providerId="ADAL" clId="{7CFFC5C5-DCB0-4E62-919A-A24EA5614B6F}" dt="2024-06-07T15:29:44.833" v="41" actId="20577"/>
        <pc:sldMkLst>
          <pc:docMk/>
          <pc:sldMk cId="271262548" sldId="260"/>
        </pc:sldMkLst>
        <pc:spChg chg="mod">
          <ac:chgData name="Katy Crout" userId="c2539806-68ef-4c2b-9689-e3b4ab591f97" providerId="ADAL" clId="{7CFFC5C5-DCB0-4E62-919A-A24EA5614B6F}" dt="2024-06-07T15:29:44.833" v="41" actId="20577"/>
          <ac:spMkLst>
            <pc:docMk/>
            <pc:sldMk cId="271262548" sldId="260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7CFFC5C5-DCB0-4E62-919A-A24EA5614B6F}" dt="2024-06-07T15:30:47.256" v="54" actId="1076"/>
        <pc:sldMkLst>
          <pc:docMk/>
          <pc:sldMk cId="750972944" sldId="261"/>
        </pc:sldMkLst>
        <pc:spChg chg="mod">
          <ac:chgData name="Katy Crout" userId="c2539806-68ef-4c2b-9689-e3b4ab591f97" providerId="ADAL" clId="{7CFFC5C5-DCB0-4E62-919A-A24EA5614B6F}" dt="2024-06-07T15:30:47.256" v="54" actId="1076"/>
          <ac:spMkLst>
            <pc:docMk/>
            <pc:sldMk cId="750972944" sldId="261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7CFFC5C5-DCB0-4E62-919A-A24EA5614B6F}" dt="2024-06-07T15:32:58.387" v="128" actId="20577"/>
        <pc:sldMkLst>
          <pc:docMk/>
          <pc:sldMk cId="2003210592" sldId="265"/>
        </pc:sldMkLst>
        <pc:spChg chg="mod">
          <ac:chgData name="Katy Crout" userId="c2539806-68ef-4c2b-9689-e3b4ab591f97" providerId="ADAL" clId="{7CFFC5C5-DCB0-4E62-919A-A24EA5614B6F}" dt="2024-06-07T15:32:58.387" v="128" actId="20577"/>
          <ac:spMkLst>
            <pc:docMk/>
            <pc:sldMk cId="2003210592" sldId="265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7CFFC5C5-DCB0-4E62-919A-A24EA5614B6F}" dt="2024-06-07T15:34:27.026" v="158" actId="20577"/>
        <pc:sldMkLst>
          <pc:docMk/>
          <pc:sldMk cId="4168068541" sldId="266"/>
        </pc:sldMkLst>
        <pc:spChg chg="mod">
          <ac:chgData name="Katy Crout" userId="c2539806-68ef-4c2b-9689-e3b4ab591f97" providerId="ADAL" clId="{7CFFC5C5-DCB0-4E62-919A-A24EA5614B6F}" dt="2024-06-07T15:34:27.026" v="158" actId="20577"/>
          <ac:spMkLst>
            <pc:docMk/>
            <pc:sldMk cId="4168068541" sldId="266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7CFFC5C5-DCB0-4E62-919A-A24EA5614B6F}" dt="2024-06-07T15:35:08.028" v="179" actId="20577"/>
        <pc:sldMkLst>
          <pc:docMk/>
          <pc:sldMk cId="2809024081" sldId="267"/>
        </pc:sldMkLst>
        <pc:spChg chg="mod">
          <ac:chgData name="Katy Crout" userId="c2539806-68ef-4c2b-9689-e3b4ab591f97" providerId="ADAL" clId="{7CFFC5C5-DCB0-4E62-919A-A24EA5614B6F}" dt="2024-06-07T15:35:08.028" v="179" actId="20577"/>
          <ac:spMkLst>
            <pc:docMk/>
            <pc:sldMk cId="2809024081" sldId="267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7CFFC5C5-DCB0-4E62-919A-A24EA5614B6F}" dt="2024-06-07T15:37:01.296" v="243" actId="1076"/>
        <pc:sldMkLst>
          <pc:docMk/>
          <pc:sldMk cId="1428877480" sldId="268"/>
        </pc:sldMkLst>
        <pc:spChg chg="mod">
          <ac:chgData name="Katy Crout" userId="c2539806-68ef-4c2b-9689-e3b4ab591f97" providerId="ADAL" clId="{7CFFC5C5-DCB0-4E62-919A-A24EA5614B6F}" dt="2024-06-07T15:37:01.296" v="243" actId="1076"/>
          <ac:spMkLst>
            <pc:docMk/>
            <pc:sldMk cId="1428877480" sldId="268"/>
            <ac:spMk id="10" creationId="{7E608F5C-410C-3B15-AD3C-F4D8167F2F4E}"/>
          </ac:spMkLst>
        </pc:spChg>
      </pc:sldChg>
      <pc:sldChg chg="modSp mod">
        <pc:chgData name="Katy Crout" userId="c2539806-68ef-4c2b-9689-e3b4ab591f97" providerId="ADAL" clId="{7CFFC5C5-DCB0-4E62-919A-A24EA5614B6F}" dt="2024-06-07T15:33:53.118" v="148" actId="1076"/>
        <pc:sldMkLst>
          <pc:docMk/>
          <pc:sldMk cId="2782763510" sldId="270"/>
        </pc:sldMkLst>
        <pc:spChg chg="mod">
          <ac:chgData name="Katy Crout" userId="c2539806-68ef-4c2b-9689-e3b4ab591f97" providerId="ADAL" clId="{7CFFC5C5-DCB0-4E62-919A-A24EA5614B6F}" dt="2024-06-07T15:33:53.118" v="148" actId="1076"/>
          <ac:spMkLst>
            <pc:docMk/>
            <pc:sldMk cId="2782763510" sldId="270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7CFFC5C5-DCB0-4E62-919A-A24EA5614B6F}" dt="2024-06-07T15:38:11.669" v="287" actId="14100"/>
        <pc:sldMkLst>
          <pc:docMk/>
          <pc:sldMk cId="1971235813" sldId="271"/>
        </pc:sldMkLst>
        <pc:spChg chg="mod">
          <ac:chgData name="Katy Crout" userId="c2539806-68ef-4c2b-9689-e3b4ab591f97" providerId="ADAL" clId="{7CFFC5C5-DCB0-4E62-919A-A24EA5614B6F}" dt="2024-06-07T15:37:48.270" v="284" actId="20577"/>
          <ac:spMkLst>
            <pc:docMk/>
            <pc:sldMk cId="1971235813" sldId="271"/>
            <ac:spMk id="3" creationId="{66ADC0BD-2864-B663-8B84-02C2C421E0D9}"/>
          </ac:spMkLst>
        </pc:spChg>
        <pc:spChg chg="mod">
          <ac:chgData name="Katy Crout" userId="c2539806-68ef-4c2b-9689-e3b4ab591f97" providerId="ADAL" clId="{7CFFC5C5-DCB0-4E62-919A-A24EA5614B6F}" dt="2024-06-07T15:38:11.669" v="287" actId="14100"/>
          <ac:spMkLst>
            <pc:docMk/>
            <pc:sldMk cId="1971235813" sldId="271"/>
            <ac:spMk id="10" creationId="{BA03E7E7-2058-1F3A-4EF2-DB82644F52D9}"/>
          </ac:spMkLst>
        </pc:spChg>
      </pc:sldChg>
      <pc:sldChg chg="modSp mod">
        <pc:chgData name="Katy Crout" userId="c2539806-68ef-4c2b-9689-e3b4ab591f97" providerId="ADAL" clId="{7CFFC5C5-DCB0-4E62-919A-A24EA5614B6F}" dt="2024-06-07T15:38:46.340" v="310" actId="20577"/>
        <pc:sldMkLst>
          <pc:docMk/>
          <pc:sldMk cId="4145695242" sldId="272"/>
        </pc:sldMkLst>
        <pc:spChg chg="mod">
          <ac:chgData name="Katy Crout" userId="c2539806-68ef-4c2b-9689-e3b4ab591f97" providerId="ADAL" clId="{7CFFC5C5-DCB0-4E62-919A-A24EA5614B6F}" dt="2024-06-07T15:38:46.340" v="310" actId="20577"/>
          <ac:spMkLst>
            <pc:docMk/>
            <pc:sldMk cId="4145695242" sldId="272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7CFFC5C5-DCB0-4E62-919A-A24EA5614B6F}" dt="2024-06-07T15:39:57.848" v="349" actId="20577"/>
        <pc:sldMkLst>
          <pc:docMk/>
          <pc:sldMk cId="1011352365" sldId="273"/>
        </pc:sldMkLst>
        <pc:spChg chg="mod">
          <ac:chgData name="Katy Crout" userId="c2539806-68ef-4c2b-9689-e3b4ab591f97" providerId="ADAL" clId="{7CFFC5C5-DCB0-4E62-919A-A24EA5614B6F}" dt="2024-06-07T15:39:57.848" v="349" actId="20577"/>
          <ac:spMkLst>
            <pc:docMk/>
            <pc:sldMk cId="1011352365" sldId="273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7CFFC5C5-DCB0-4E62-919A-A24EA5614B6F}" dt="2024-06-07T15:35:49.071" v="190" actId="1076"/>
        <pc:sldMkLst>
          <pc:docMk/>
          <pc:sldMk cId="40735121" sldId="274"/>
        </pc:sldMkLst>
        <pc:spChg chg="mod">
          <ac:chgData name="Katy Crout" userId="c2539806-68ef-4c2b-9689-e3b4ab591f97" providerId="ADAL" clId="{7CFFC5C5-DCB0-4E62-919A-A24EA5614B6F}" dt="2024-06-07T15:35:49.071" v="190" actId="1076"/>
          <ac:spMkLst>
            <pc:docMk/>
            <pc:sldMk cId="40735121" sldId="274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7CFFC5C5-DCB0-4E62-919A-A24EA5614B6F}" dt="2024-06-07T15:31:52.727" v="97" actId="20577"/>
        <pc:sldMkLst>
          <pc:docMk/>
          <pc:sldMk cId="2456598720" sldId="275"/>
        </pc:sldMkLst>
        <pc:spChg chg="mod">
          <ac:chgData name="Katy Crout" userId="c2539806-68ef-4c2b-9689-e3b4ab591f97" providerId="ADAL" clId="{7CFFC5C5-DCB0-4E62-919A-A24EA5614B6F}" dt="2024-06-07T15:31:52.727" v="97" actId="20577"/>
          <ac:spMkLst>
            <pc:docMk/>
            <pc:sldMk cId="2456598720" sldId="275"/>
            <ac:spMk id="3" creationId="{66ADC0BD-2864-B663-8B84-02C2C421E0D9}"/>
          </ac:spMkLst>
        </pc:spChg>
      </pc:sldChg>
    </pc:docChg>
  </pc:docChgLst>
  <pc:docChgLst>
    <pc:chgData name="Katy Elizabeth Crout" userId="c2539806-68ef-4c2b-9689-e3b4ab591f97" providerId="ADAL" clId="{7CFFC5C5-DCB0-4E62-919A-A24EA5614B6F}"/>
    <pc:docChg chg="custSel modSld">
      <pc:chgData name="Katy Elizabeth Crout" userId="c2539806-68ef-4c2b-9689-e3b4ab591f97" providerId="ADAL" clId="{7CFFC5C5-DCB0-4E62-919A-A24EA5614B6F}" dt="2024-01-06T00:22:59.402" v="68" actId="478"/>
      <pc:docMkLst>
        <pc:docMk/>
      </pc:docMkLst>
      <pc:sldChg chg="addSp modSp mod">
        <pc:chgData name="Katy Elizabeth Crout" userId="c2539806-68ef-4c2b-9689-e3b4ab591f97" providerId="ADAL" clId="{7CFFC5C5-DCB0-4E62-919A-A24EA5614B6F}" dt="2024-01-06T00:22:14.463" v="50" actId="1076"/>
        <pc:sldMkLst>
          <pc:docMk/>
          <pc:sldMk cId="2159808835" sldId="256"/>
        </pc:sldMkLst>
        <pc:spChg chg="mod ord">
          <ac:chgData name="Katy Elizabeth Crout" userId="c2539806-68ef-4c2b-9689-e3b4ab591f97" providerId="ADAL" clId="{7CFFC5C5-DCB0-4E62-919A-A24EA5614B6F}" dt="2024-01-06T00:21:10.914" v="38" actId="166"/>
          <ac:spMkLst>
            <pc:docMk/>
            <pc:sldMk cId="2159808835" sldId="256"/>
            <ac:spMk id="2" creationId="{9E44B415-3ADB-E3B2-7DEE-CDD099DE3DBA}"/>
          </ac:spMkLst>
        </pc:spChg>
        <pc:spChg chg="mod">
          <ac:chgData name="Katy Elizabeth Crout" userId="c2539806-68ef-4c2b-9689-e3b4ab591f97" providerId="ADAL" clId="{7CFFC5C5-DCB0-4E62-919A-A24EA5614B6F}" dt="2024-01-06T00:21:45.973" v="45" actId="14100"/>
          <ac:spMkLst>
            <pc:docMk/>
            <pc:sldMk cId="2159808835" sldId="256"/>
            <ac:spMk id="3" creationId="{4DF97B41-E59E-A707-504F-6B024B5F55CA}"/>
          </ac:spMkLst>
        </pc:spChg>
        <pc:spChg chg="add mod">
          <ac:chgData name="Katy Elizabeth Crout" userId="c2539806-68ef-4c2b-9689-e3b4ab591f97" providerId="ADAL" clId="{7CFFC5C5-DCB0-4E62-919A-A24EA5614B6F}" dt="2024-01-06T00:21:16.873" v="39" actId="1076"/>
          <ac:spMkLst>
            <pc:docMk/>
            <pc:sldMk cId="2159808835" sldId="256"/>
            <ac:spMk id="5" creationId="{F8451DFA-9603-ECF0-E388-DC4760BC006F}"/>
          </ac:spMkLst>
        </pc:spChg>
        <pc:spChg chg="add mod">
          <ac:chgData name="Katy Elizabeth Crout" userId="c2539806-68ef-4c2b-9689-e3b4ab591f97" providerId="ADAL" clId="{7CFFC5C5-DCB0-4E62-919A-A24EA5614B6F}" dt="2024-01-06T00:22:14.463" v="50" actId="1076"/>
          <ac:spMkLst>
            <pc:docMk/>
            <pc:sldMk cId="2159808835" sldId="256"/>
            <ac:spMk id="9" creationId="{95B90B89-6F59-D728-0E9B-921DD7DA1A16}"/>
          </ac:spMkLst>
        </pc:spChg>
        <pc:picChg chg="add">
          <ac:chgData name="Katy Elizabeth Crout" userId="c2539806-68ef-4c2b-9689-e3b4ab591f97" providerId="ADAL" clId="{7CFFC5C5-DCB0-4E62-919A-A24EA5614B6F}" dt="2024-01-06T00:17:50.645" v="25"/>
          <ac:picMkLst>
            <pc:docMk/>
            <pc:sldMk cId="2159808835" sldId="256"/>
            <ac:picMk id="4" creationId="{3A04F576-D652-2292-AF88-67B29CFD18A6}"/>
          </ac:picMkLst>
        </pc:picChg>
        <pc:picChg chg="add mod">
          <ac:chgData name="Katy Elizabeth Crout" userId="c2539806-68ef-4c2b-9689-e3b4ab591f97" providerId="ADAL" clId="{7CFFC5C5-DCB0-4E62-919A-A24EA5614B6F}" dt="2024-01-06T00:18:26.793" v="31" actId="1076"/>
          <ac:picMkLst>
            <pc:docMk/>
            <pc:sldMk cId="2159808835" sldId="256"/>
            <ac:picMk id="6" creationId="{E290083C-F94B-F3AF-FC3B-B869A7CC9A55}"/>
          </ac:picMkLst>
        </pc:picChg>
        <pc:picChg chg="add mod">
          <ac:chgData name="Katy Elizabeth Crout" userId="c2539806-68ef-4c2b-9689-e3b4ab591f97" providerId="ADAL" clId="{7CFFC5C5-DCB0-4E62-919A-A24EA5614B6F}" dt="2024-01-06T00:18:23.679" v="30" actId="1076"/>
          <ac:picMkLst>
            <pc:docMk/>
            <pc:sldMk cId="2159808835" sldId="256"/>
            <ac:picMk id="7" creationId="{77EDAECF-277C-CF03-DDEE-37DE6CC9C813}"/>
          </ac:picMkLst>
        </pc:picChg>
        <pc:picChg chg="add mod modCrop">
          <ac:chgData name="Katy Elizabeth Crout" userId="c2539806-68ef-4c2b-9689-e3b4ab591f97" providerId="ADAL" clId="{7CFFC5C5-DCB0-4E62-919A-A24EA5614B6F}" dt="2024-01-06T00:21:54.474" v="48" actId="14100"/>
          <ac:picMkLst>
            <pc:docMk/>
            <pc:sldMk cId="2159808835" sldId="256"/>
            <ac:picMk id="8" creationId="{98B3F0E8-572F-A5ED-1413-C09A8B3E92ED}"/>
          </ac:picMkLst>
        </pc:picChg>
      </pc:sldChg>
      <pc:sldChg chg="delSp modSp mod">
        <pc:chgData name="Katy Elizabeth Crout" userId="c2539806-68ef-4c2b-9689-e3b4ab591f97" providerId="ADAL" clId="{7CFFC5C5-DCB0-4E62-919A-A24EA5614B6F}" dt="2024-01-06T00:22:59.402" v="68" actId="478"/>
        <pc:sldMkLst>
          <pc:docMk/>
          <pc:sldMk cId="271262548" sldId="260"/>
        </pc:sldMkLst>
        <pc:spChg chg="mod">
          <ac:chgData name="Katy Elizabeth Crout" userId="c2539806-68ef-4c2b-9689-e3b4ab591f97" providerId="ADAL" clId="{7CFFC5C5-DCB0-4E62-919A-A24EA5614B6F}" dt="2024-01-06T00:22:56.415" v="67" actId="20577"/>
          <ac:spMkLst>
            <pc:docMk/>
            <pc:sldMk cId="271262548" sldId="260"/>
            <ac:spMk id="5" creationId="{AEBD6605-1F2E-789D-9FF4-D609A9E81DFD}"/>
          </ac:spMkLst>
        </pc:spChg>
        <pc:spChg chg="mod">
          <ac:chgData name="Katy Elizabeth Crout" userId="c2539806-68ef-4c2b-9689-e3b4ab591f97" providerId="ADAL" clId="{7CFFC5C5-DCB0-4E62-919A-A24EA5614B6F}" dt="2024-01-06T00:22:47.852" v="51" actId="207"/>
          <ac:spMkLst>
            <pc:docMk/>
            <pc:sldMk cId="271262548" sldId="260"/>
            <ac:spMk id="7" creationId="{838547CA-D473-6284-4183-E8BFA4287A77}"/>
          </ac:spMkLst>
        </pc:spChg>
        <pc:picChg chg="del">
          <ac:chgData name="Katy Elizabeth Crout" userId="c2539806-68ef-4c2b-9689-e3b4ab591f97" providerId="ADAL" clId="{7CFFC5C5-DCB0-4E62-919A-A24EA5614B6F}" dt="2024-01-06T00:22:59.402" v="68" actId="478"/>
          <ac:picMkLst>
            <pc:docMk/>
            <pc:sldMk cId="271262548" sldId="260"/>
            <ac:picMk id="2" creationId="{3A33438D-AE08-C2B0-BA9D-7C8F9672A29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682D0-F8AF-86A3-BE56-C80FC73F62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542047-FE99-EEBF-4A4E-2A821F4638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43EDD3-663D-99EE-5029-6DC9E6DBB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E2BB3-27AE-6EFD-7A8E-5A48025E6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9F8630-655E-56B5-B26D-8DFDDDAE8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27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55A53-F0F4-DA02-90C3-54E2736CE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EDE33-D42A-91DF-79C5-F66201073E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B0196-B3D4-DC1E-056D-257BFBF79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EF923-C86C-AF26-B1B3-E7BFA8D23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8AF09B-DEF6-CF61-4233-B9B7DCFF9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896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B310B7-E649-A81C-DAEB-F8C0C19992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E61E42-51EE-185E-EAE7-F28AC50AA1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72AD24-AF6B-9812-BC09-E85BBE605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FAE18E-41B7-E6F8-8614-ECEFF716B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A3033-8FA8-63AB-6AB7-30DC0BDEE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779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83F18-B4C6-7BE8-5E33-E9259AC8A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8051D-460C-E2AF-8DEC-0B7443B3F3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E46C07-7C83-FC2E-AAD0-E1D2D0FD4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BB4F2-694B-D52C-6D4D-3F6CC4545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6A43E5-296D-B87C-4815-AA6C51E33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677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F7216-C113-CBA5-FD40-B7A4C5C4F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48F652-4461-613E-CC17-CB1F168E9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32AB8-EAC4-908D-31EF-FC2D556CA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3F328-5CDB-E1B6-91E0-4148D2FFE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8CA02A-CCA8-F8B6-73A2-967E600BD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011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BD587-86D5-C86B-C754-C1383F754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3719F-4F7D-C759-B0FC-200179F599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C70237-BF0B-ECD3-179A-B855DFCE23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A65BFB-DCFA-6D3C-6F74-54FEA579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130CB2-BAF8-4CB4-E383-70C28F28C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CB32AC-E644-1411-F50B-53E314D40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884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E215B-3D1B-FC35-7595-56F3BDC07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0F19A-F3E0-3047-C695-C228828D0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D41670-29DE-5725-A3F5-12AF93E13C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E88153-C660-128D-B7B4-BDF259B612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EE00B3-2624-53F3-6B4C-745200D207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BADB8F-7FC5-09D2-6736-E41F1053F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722C0E-7A44-7F2B-709C-137264630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F1CD9E-6B8D-D256-5926-AAC181D97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982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B5551-195C-979C-26E5-91E7A1AFB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F69881-A3E4-35F3-98FC-1D1158614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B8C462-C206-17A9-7415-D60660C86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2A2E4-7EF0-0B9E-7666-A52AE35E7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17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326C05-64A3-76F9-9709-70E707230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28433B-51C1-75EC-102E-8BF8DB917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24B1B-F3E1-B600-FE0F-881FCEDE0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876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FA86B-C302-633E-967F-47B59C632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26332-C20E-FC77-B19E-02405DB8BF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47674E-20F2-99FA-175A-2A690A99D3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EE0824-95A8-8D22-3594-6E039CF26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F8BCF-39DA-3CF6-B175-568B0E909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C144C-DCA9-6077-432D-0569026A6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665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7AE08-B0BC-E76A-A12C-705238CD7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A9D751-A4D6-697D-007C-2EC483D420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DCB339-0FAD-ECC4-F624-352A25756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7D321B-DAAA-1802-64A5-8706584AD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CEFF9C-025F-E9DE-2605-7F35ECAB8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192E68-DE05-25D4-3C6B-E8FD2968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87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E30E7A-D6A7-6407-8854-F3062BA80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0D7C9-5D21-22BD-A948-C27D66AE74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0FFFC-862A-E470-4415-CBB6544B3F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B2BE-BF60-434A-A587-F2DC487427A9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C9BE78-790C-6C3D-A583-D72406E82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DC55D8-F8C0-9100-6A0C-102EC55210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8980F-2047-49BB-8FF4-A57032CC6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087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s.usda.gov/Internet/FSE_DOCUMENTS/stelprdb5299326.pdf" TargetMode="External"/><Relationship Id="rId7" Type="http://schemas.openxmlformats.org/officeDocument/2006/relationships/image" Target="../media/image24.png"/><Relationship Id="rId2" Type="http://schemas.openxmlformats.org/officeDocument/2006/relationships/hyperlink" Target="http://southernforesthealth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hyperlink" Target="https://entnemdept.ufl.edu/creatures/trees/beetles/ips_beetles.ht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F97B41-E59E-A707-504F-6B024B5F55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45618" y="3858320"/>
            <a:ext cx="4473953" cy="2564781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Four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Ips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spp. occur in the southeastern US</a:t>
            </a:r>
          </a:p>
          <a:p>
            <a:pPr>
              <a:spcAft>
                <a:spcPts val="12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Common pest of pine forests</a:t>
            </a:r>
          </a:p>
          <a:p>
            <a:pPr>
              <a:spcAft>
                <a:spcPts val="12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Also called engraver beetles</a:t>
            </a:r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451DFA-9603-ECF0-E388-DC4760BC006F}"/>
              </a:ext>
            </a:extLst>
          </p:cNvPr>
          <p:cNvSpPr/>
          <p:nvPr/>
        </p:nvSpPr>
        <p:spPr>
          <a:xfrm>
            <a:off x="0" y="1007290"/>
            <a:ext cx="12192000" cy="1731146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90083C-F94B-F3AF-FC3B-B869A7CC9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4" y="163238"/>
            <a:ext cx="3639627" cy="6828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EDAECF-277C-CF03-DDEE-37DE6CC9C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4920" y="90080"/>
            <a:ext cx="3834716" cy="8291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B3F0E8-572F-A5ED-1413-C09A8B3E92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31" t="7028" r="3421" b="7296"/>
          <a:stretch/>
        </p:blipFill>
        <p:spPr>
          <a:xfrm>
            <a:off x="92364" y="2848818"/>
            <a:ext cx="6379790" cy="39360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44B415-3ADB-E3B2-7DEE-CDD099DE3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22363"/>
            <a:ext cx="12191999" cy="1352982"/>
          </a:xfrm>
        </p:spPr>
        <p:txBody>
          <a:bodyPr>
            <a:normAutofit/>
          </a:bodyPr>
          <a:lstStyle/>
          <a:p>
            <a:r>
              <a:rPr lang="en-US" sz="7200" dirty="0">
                <a:latin typeface="Arial Black" panose="020B0A04020102020204" pitchFamily="34" charset="0"/>
              </a:rPr>
              <a:t>Ips Bark Beetles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B90B89-6F59-D728-0E9B-921DD7DA1A16}"/>
              </a:ext>
            </a:extLst>
          </p:cNvPr>
          <p:cNvSpPr txBox="1"/>
          <p:nvPr/>
        </p:nvSpPr>
        <p:spPr>
          <a:xfrm>
            <a:off x="92364" y="6554028"/>
            <a:ext cx="136553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 Bertone, NC State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CB662A-6A3F-D9A7-34C9-FDC64BA5F2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3628" y="53564"/>
            <a:ext cx="804742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808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2140590"/>
            <a:ext cx="4504478" cy="389753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Eastern five-spined engraver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Five spines per side on posterior abdomen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Adults range in size from 3-5 mm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Utilize middle and upper bole, large limbs, recently felled trees, and slash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i="1" dirty="0">
                <a:latin typeface="Arial Black" panose="020B0A04020102020204" pitchFamily="34" charset="0"/>
                <a:cs typeface="Arial" panose="020B0604020202020204" pitchFamily="34" charset="0"/>
              </a:rPr>
              <a:t>Ips grandicollis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89D91C-5FD1-CCF4-735A-98DD4AE86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8427" y="1320718"/>
            <a:ext cx="7363573" cy="55372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F2BFE2-E39E-1533-4042-6B5165D03ACD}"/>
              </a:ext>
            </a:extLst>
          </p:cNvPr>
          <p:cNvSpPr txBox="1"/>
          <p:nvPr/>
        </p:nvSpPr>
        <p:spPr>
          <a:xfrm>
            <a:off x="4828427" y="6608209"/>
            <a:ext cx="157435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Erich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Vallery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068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2504662"/>
            <a:ext cx="4816713" cy="356300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Small southern pine engraver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Four spines per side on posterior abdomen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Range in size from 2-3 mm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Utilize crowns, small to medium branches, small diameter slash, and upper bole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i="1" dirty="0">
                <a:latin typeface="Arial Black" panose="020B0A04020102020204" pitchFamily="34" charset="0"/>
                <a:cs typeface="Arial" panose="020B0604020202020204" pitchFamily="34" charset="0"/>
              </a:rPr>
              <a:t>Ips avulsus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9B4B9A-7066-17BE-1E6B-F273FE011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637" y="2007654"/>
            <a:ext cx="6812330" cy="41778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4DC75F-949F-66BB-88AF-FB0831A8CE7E}"/>
              </a:ext>
            </a:extLst>
          </p:cNvPr>
          <p:cNvSpPr txBox="1"/>
          <p:nvPr/>
        </p:nvSpPr>
        <p:spPr>
          <a:xfrm>
            <a:off x="5200637" y="6197140"/>
            <a:ext cx="202957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 Baker &amp; S Bambara,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024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2497199"/>
            <a:ext cx="4822951" cy="3169008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pine engraver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Four spines per side on posterior abdomen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Range in size from 3-4 mm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Utilize sapling and pole sized trees, slash, and crowns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i="1" dirty="0">
                <a:latin typeface="Arial Black" panose="020B0A04020102020204" pitchFamily="34" charset="0"/>
                <a:cs typeface="Arial" panose="020B0604020202020204" pitchFamily="34" charset="0"/>
              </a:rPr>
              <a:t>Ips pini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FD28A7-9136-B539-7F63-91FB95C9E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198" y="1305407"/>
            <a:ext cx="7013802" cy="55525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2FE049-82BF-6A62-4081-F59B0033203A}"/>
              </a:ext>
            </a:extLst>
          </p:cNvPr>
          <p:cNvSpPr txBox="1"/>
          <p:nvPr/>
        </p:nvSpPr>
        <p:spPr>
          <a:xfrm>
            <a:off x="5178198" y="6627168"/>
            <a:ext cx="150124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Ken Walker,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5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Hosts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19306B7-FF58-B465-DB04-22FC62347F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976446"/>
              </p:ext>
            </p:extLst>
          </p:nvPr>
        </p:nvGraphicFramePr>
        <p:xfrm>
          <a:off x="4137103" y="1837554"/>
          <a:ext cx="7875864" cy="4517927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856536">
                  <a:extLst>
                    <a:ext uri="{9D8B030D-6E8A-4147-A177-3AD203B41FA5}">
                      <a16:colId xmlns:a16="http://schemas.microsoft.com/office/drawing/2014/main" val="1347069316"/>
                    </a:ext>
                  </a:extLst>
                </a:gridCol>
                <a:gridCol w="1522129">
                  <a:extLst>
                    <a:ext uri="{9D8B030D-6E8A-4147-A177-3AD203B41FA5}">
                      <a16:colId xmlns:a16="http://schemas.microsoft.com/office/drawing/2014/main" val="2614040842"/>
                    </a:ext>
                  </a:extLst>
                </a:gridCol>
                <a:gridCol w="1294798">
                  <a:extLst>
                    <a:ext uri="{9D8B030D-6E8A-4147-A177-3AD203B41FA5}">
                      <a16:colId xmlns:a16="http://schemas.microsoft.com/office/drawing/2014/main" val="1843468540"/>
                    </a:ext>
                  </a:extLst>
                </a:gridCol>
                <a:gridCol w="1265146">
                  <a:extLst>
                    <a:ext uri="{9D8B030D-6E8A-4147-A177-3AD203B41FA5}">
                      <a16:colId xmlns:a16="http://schemas.microsoft.com/office/drawing/2014/main" val="67540870"/>
                    </a:ext>
                  </a:extLst>
                </a:gridCol>
                <a:gridCol w="998280">
                  <a:extLst>
                    <a:ext uri="{9D8B030D-6E8A-4147-A177-3AD203B41FA5}">
                      <a16:colId xmlns:a16="http://schemas.microsoft.com/office/drawing/2014/main" val="3359213320"/>
                    </a:ext>
                  </a:extLst>
                </a:gridCol>
                <a:gridCol w="938975">
                  <a:extLst>
                    <a:ext uri="{9D8B030D-6E8A-4147-A177-3AD203B41FA5}">
                      <a16:colId xmlns:a16="http://schemas.microsoft.com/office/drawing/2014/main" val="2427690044"/>
                    </a:ext>
                  </a:extLst>
                </a:gridCol>
              </a:tblGrid>
              <a:tr h="34712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Pine Species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B9A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Ips Species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B9A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8117035"/>
                  </a:ext>
                </a:extLst>
              </a:tr>
              <a:tr h="347125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Common 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B9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Scientific 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B9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calligraphus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B9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grandicollis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B9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avulsus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B9A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pini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B9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1768372"/>
                  </a:ext>
                </a:extLst>
              </a:tr>
              <a:tr h="3471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Eastern white pine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</a:t>
                      </a:r>
                      <a:r>
                        <a:rPr lang="en-US" sz="14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strobus</a:t>
                      </a:r>
                      <a:endParaRPr lang="en-US" sz="14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315742"/>
                  </a:ext>
                </a:extLst>
              </a:tr>
              <a:tr h="3471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Loblolly pine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</a:t>
                      </a:r>
                      <a:r>
                        <a:rPr lang="en-US" sz="14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taeda</a:t>
                      </a:r>
                      <a:endParaRPr lang="en-US" sz="14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063190"/>
                  </a:ext>
                </a:extLst>
              </a:tr>
              <a:tr h="3471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Longleaf pine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palustris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382196"/>
                  </a:ext>
                </a:extLst>
              </a:tr>
              <a:tr h="3471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Pitch pine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rigida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941082"/>
                  </a:ext>
                </a:extLst>
              </a:tr>
              <a:tr h="3471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Pond pine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serotina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336474"/>
                  </a:ext>
                </a:extLst>
              </a:tr>
              <a:tr h="3471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Sand pine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clausa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002149"/>
                  </a:ext>
                </a:extLst>
              </a:tr>
              <a:tr h="3471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Shortleaf pine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</a:t>
                      </a:r>
                      <a:r>
                        <a:rPr lang="en-US" sz="14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echinata</a:t>
                      </a:r>
                      <a:endParaRPr lang="en-US" sz="14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728769"/>
                  </a:ext>
                </a:extLst>
              </a:tr>
              <a:tr h="3471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Slash pine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</a:t>
                      </a:r>
                      <a:r>
                        <a:rPr lang="en-US" sz="14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elliottii</a:t>
                      </a:r>
                      <a:endParaRPr lang="en-US" sz="14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320042"/>
                  </a:ext>
                </a:extLst>
              </a:tr>
              <a:tr h="3471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Spruce pine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glabra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026129"/>
                  </a:ext>
                </a:extLst>
              </a:tr>
              <a:tr h="35242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Table mountain pine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</a:t>
                      </a:r>
                      <a:r>
                        <a:rPr lang="en-US" sz="14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pungens</a:t>
                      </a:r>
                      <a:endParaRPr lang="en-US" sz="14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2456961"/>
                  </a:ext>
                </a:extLst>
              </a:tr>
              <a:tr h="3471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Virginia pine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virginiana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89744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B491A42-4B9F-A902-3779-D9729A3DD492}"/>
              </a:ext>
            </a:extLst>
          </p:cNvPr>
          <p:cNvSpPr txBox="1"/>
          <p:nvPr/>
        </p:nvSpPr>
        <p:spPr>
          <a:xfrm>
            <a:off x="8511484" y="6355481"/>
            <a:ext cx="3501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*Table modified from Connor and Wilkinson 1983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608F5C-410C-3B15-AD3C-F4D8167F2F4E}"/>
              </a:ext>
            </a:extLst>
          </p:cNvPr>
          <p:cNvSpPr txBox="1"/>
          <p:nvPr/>
        </p:nvSpPr>
        <p:spPr>
          <a:xfrm>
            <a:off x="325464" y="1895914"/>
            <a:ext cx="350904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Ips beetles infest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pine species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Ips only attack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stressed, weakened, or damaged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host trees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Recently downed trees or created materials (e.g., logging slash/debris) can also be host materials</a:t>
            </a:r>
          </a:p>
        </p:txBody>
      </p:sp>
    </p:spTree>
    <p:extLst>
      <p:ext uri="{BB962C8B-B14F-4D97-AF65-F5344CB8AC3E}">
        <p14:creationId xmlns:p14="http://schemas.microsoft.com/office/powerpoint/2010/main" val="14288774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4EB1379-B01E-07CA-55EF-C096E1CC6E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7171" y="1306240"/>
            <a:ext cx="3691522" cy="555176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8059" y="1775480"/>
            <a:ext cx="4415882" cy="462775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Flagging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– fading needles on a host tree from green to yellow to red to brown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Orange-brown boring dust / frass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found along the base of an infested tree and in bark crevices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Dying branches and dead trees can also be signs of infestation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Signs &amp; Symptoms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B6C29A-2029-B1B8-D6E4-73335EE17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0477" y="1320718"/>
            <a:ext cx="3691522" cy="55372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6D59BCF-927D-7B05-5C28-46A5B80DBEF3}"/>
              </a:ext>
            </a:extLst>
          </p:cNvPr>
          <p:cNvSpPr txBox="1"/>
          <p:nvPr/>
        </p:nvSpPr>
        <p:spPr>
          <a:xfrm>
            <a:off x="8500477" y="6613520"/>
            <a:ext cx="165409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Schnepf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98999E2-AE12-7E65-E9E5-B4D5B5512A37}"/>
              </a:ext>
            </a:extLst>
          </p:cNvPr>
          <p:cNvSpPr/>
          <p:nvPr/>
        </p:nvSpPr>
        <p:spPr>
          <a:xfrm rot="827507">
            <a:off x="8091757" y="3613577"/>
            <a:ext cx="1589016" cy="33506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EE1D6E-E7F3-D53A-C816-7041EE51938F}"/>
              </a:ext>
            </a:extLst>
          </p:cNvPr>
          <p:cNvSpPr txBox="1"/>
          <p:nvPr/>
        </p:nvSpPr>
        <p:spPr>
          <a:xfrm>
            <a:off x="0" y="6613520"/>
            <a:ext cx="1673817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Ronald Billings,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7280A5D4-E1AF-15EF-9717-859815957432}"/>
              </a:ext>
            </a:extLst>
          </p:cNvPr>
          <p:cNvSpPr/>
          <p:nvPr/>
        </p:nvSpPr>
        <p:spPr>
          <a:xfrm rot="9175364">
            <a:off x="2743199" y="2226877"/>
            <a:ext cx="1342755" cy="29596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033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E5B8072-14CD-84AF-6A29-94AEC47467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499"/>
          <a:stretch/>
        </p:blipFill>
        <p:spPr>
          <a:xfrm>
            <a:off x="8446211" y="1320718"/>
            <a:ext cx="3752792" cy="55289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340" y="2300880"/>
            <a:ext cx="4293320" cy="3585303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Emergence holes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scattered 1 to 3 mm holes found on the outer bark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Pitch tubes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typically occur on bark plates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Signs &amp; Symptoms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52357B-50C8-CB7A-4696-FE317CFD0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086" y="1307070"/>
            <a:ext cx="3752792" cy="55592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951F88-7D68-E25B-258F-119BD858E849}"/>
              </a:ext>
            </a:extLst>
          </p:cNvPr>
          <p:cNvSpPr txBox="1"/>
          <p:nvPr/>
        </p:nvSpPr>
        <p:spPr>
          <a:xfrm>
            <a:off x="0" y="6627168"/>
            <a:ext cx="180649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Steven Katovich,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61700F-9D13-0131-7362-FD6B6D9DB0FC}"/>
              </a:ext>
            </a:extLst>
          </p:cNvPr>
          <p:cNvSpPr txBox="1"/>
          <p:nvPr/>
        </p:nvSpPr>
        <p:spPr>
          <a:xfrm>
            <a:off x="8446211" y="6618822"/>
            <a:ext cx="178399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Jim Meeker, US Forest Service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74DD7B23-85DC-FDF6-85D3-C9C1CCADA7EC}"/>
              </a:ext>
            </a:extLst>
          </p:cNvPr>
          <p:cNvSpPr/>
          <p:nvPr/>
        </p:nvSpPr>
        <p:spPr>
          <a:xfrm rot="9439096">
            <a:off x="2152185" y="3026301"/>
            <a:ext cx="2090870" cy="29596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A03E7E7-2058-1F3A-4EF2-DB82644F52D9}"/>
              </a:ext>
            </a:extLst>
          </p:cNvPr>
          <p:cNvSpPr/>
          <p:nvPr/>
        </p:nvSpPr>
        <p:spPr>
          <a:xfrm rot="181882">
            <a:off x="8115628" y="4312918"/>
            <a:ext cx="1783996" cy="29596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35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496" y="1628078"/>
            <a:ext cx="7819053" cy="502920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Ips beetles contribute to host tree mortality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Ips beetles attack weakened, stressed, or felled trees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their attack hastens tree mortality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Larval feeding and adult gallery excavation can girdle host trees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Ips beetles can introduce blue-stain fungi that blocks water transport in the xylem to quicken host tree mortality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Ips attacks commonly seen in association with other pine beetle attacks, like SPB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Impact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B60C6A-98AB-AAB2-A83B-3290C2D6F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9473" y="1320718"/>
            <a:ext cx="3692527" cy="55372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60C456-F13E-E190-5816-CB4B6E44AB43}"/>
              </a:ext>
            </a:extLst>
          </p:cNvPr>
          <p:cNvSpPr txBox="1"/>
          <p:nvPr/>
        </p:nvSpPr>
        <p:spPr>
          <a:xfrm>
            <a:off x="8484605" y="6627168"/>
            <a:ext cx="157435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Erich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Vallery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695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4" y="1565329"/>
            <a:ext cx="6647969" cy="523067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Tree mortality from Ips infestations is typically limited to individual trees or small groups of neighboring trees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Host mortality often more prevalent following a stressful growing season (i.e., fall)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More widespread Ips activity occurs with increasing levels of area-wide stress or disturbance (e.g., wildfire)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Area-wide Ips outbreaks occur during periods of extensive and extreme drought, and following major storm events such as hurricanes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During outbreaks, widespread tree mortality tends to be somewhat scattered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Impact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25412B-66BB-0191-97C0-270C7AEF3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9468" y="1320718"/>
            <a:ext cx="5212532" cy="55372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60C456-F13E-E190-5816-CB4B6E44AB43}"/>
              </a:ext>
            </a:extLst>
          </p:cNvPr>
          <p:cNvSpPr txBox="1"/>
          <p:nvPr/>
        </p:nvSpPr>
        <p:spPr>
          <a:xfrm>
            <a:off x="6979468" y="6627168"/>
            <a:ext cx="1829517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Jerry Groom, US Forest Service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408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504" y="2146424"/>
            <a:ext cx="10918992" cy="4154015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Ips are secondary invaders and threats, infesting trees already stressed, weakened, or damaged by a primary causal agent or other factors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Determining the causal agent for the stressed tree can help minimize or eliminate that stress for other trees and manage the long-term impact of Ips beetles in the area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Chemical, preventative treatments can be used for high value trees but are not suitable for stands – not cost effective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Prevention is key for Ips beetles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 </a:t>
            </a:r>
          </a:p>
        </p:txBody>
      </p:sp>
    </p:spTree>
    <p:extLst>
      <p:ext uri="{BB962C8B-B14F-4D97-AF65-F5344CB8AC3E}">
        <p14:creationId xmlns:p14="http://schemas.microsoft.com/office/powerpoint/2010/main" val="2372950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504" y="2046063"/>
            <a:ext cx="10918992" cy="4351338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Prevention is the best strategy to limit Ips activity and can be done by promoting tree and stand health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Plant the right tree in the right site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Maintain proper basal area of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the stand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Conduct prescribed burns to control competing vegetation when appropriate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Remove damaged or dead pines from a stand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Avoid tree injury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Prevention </a:t>
            </a:r>
          </a:p>
        </p:txBody>
      </p:sp>
    </p:spTree>
    <p:extLst>
      <p:ext uri="{BB962C8B-B14F-4D97-AF65-F5344CB8AC3E}">
        <p14:creationId xmlns:p14="http://schemas.microsoft.com/office/powerpoint/2010/main" val="1011352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085" y="2710296"/>
            <a:ext cx="11275830" cy="2966224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Ips in the southeastern US are small, native bark beetles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six-spined engraver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Ips calligraphus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), the eastern five-spined engraver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Ips grandicollis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), and the small southern pine engraver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Ips avulsus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are found throughout the entire southeastern US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pine engraver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Ips pini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is only found in the Appalachian region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Introduction &amp; Range</a:t>
            </a:r>
          </a:p>
        </p:txBody>
      </p:sp>
    </p:spTree>
    <p:extLst>
      <p:ext uri="{BB962C8B-B14F-4D97-AF65-F5344CB8AC3E}">
        <p14:creationId xmlns:p14="http://schemas.microsoft.com/office/powerpoint/2010/main" val="271262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8529" y="1527168"/>
            <a:ext cx="8307758" cy="4795573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Southern Regional Extension Forestry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http://southernforesthealth.net/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 Forest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/>
              </a:rPr>
              <a:t>https://www.fs.usda.gov/Internet/FSE_DOCUMENTS/stelprdb5299326.pdf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University of Florida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/>
              </a:rPr>
              <a:t>https://entnemdept.ufl.edu/creatures/trees/beetles/ips_beetles.htm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Additional Resources </a:t>
            </a:r>
          </a:p>
        </p:txBody>
      </p:sp>
      <p:pic>
        <p:nvPicPr>
          <p:cNvPr id="2" name="Picture 1" descr="A logo for a forest health company&#10;&#10;Description automatically generated">
            <a:extLst>
              <a:ext uri="{FF2B5EF4-FFF2-40B4-BE49-F238E27FC236}">
                <a16:creationId xmlns:a16="http://schemas.microsoft.com/office/drawing/2014/main" id="{430FF9DC-35FE-A6C0-2B3E-BF169D3637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888" y="1427640"/>
            <a:ext cx="997426" cy="11388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D14025-7226-090A-8916-D36010EF34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7961" y="3084442"/>
            <a:ext cx="1091279" cy="12071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7E5BDF-A6DE-1FDD-36D2-0867AF04F84F}"/>
              </a:ext>
            </a:extLst>
          </p:cNvPr>
          <p:cNvSpPr txBox="1"/>
          <p:nvPr/>
        </p:nvSpPr>
        <p:spPr>
          <a:xfrm>
            <a:off x="1433485" y="6406850"/>
            <a:ext cx="9325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* Created by Katy Crout Moretti &amp; David Coyle (Clemson University); Reviewed by Jim Meeker (US Forest Service)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E8999E1-FD70-CAB2-6FB5-18B194F9B6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746" y="4865023"/>
            <a:ext cx="2437707" cy="78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614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3141398"/>
            <a:ext cx="5675357" cy="188832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Oblong and white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About 1 mm in length and 0.5 mm wide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Laid in niches along galleries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Eggs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C0537C-55E7-EC56-E989-80960DAFB3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940" t="14671" b="11453"/>
          <a:stretch/>
        </p:blipFill>
        <p:spPr>
          <a:xfrm>
            <a:off x="5962131" y="1320718"/>
            <a:ext cx="6241529" cy="34898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B7D19E-91F9-564C-10B8-4AFCC117EEE5}"/>
              </a:ext>
            </a:extLst>
          </p:cNvPr>
          <p:cNvSpPr txBox="1"/>
          <p:nvPr/>
        </p:nvSpPr>
        <p:spPr>
          <a:xfrm>
            <a:off x="6096000" y="1436134"/>
            <a:ext cx="152456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Six-spined Engraver Eggs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6F3BE4-B368-038A-21DA-F4A7A3E247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010" t="28762" b="15149"/>
          <a:stretch/>
        </p:blipFill>
        <p:spPr>
          <a:xfrm>
            <a:off x="5962131" y="4099207"/>
            <a:ext cx="6229869" cy="27587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941643-D10E-DC60-1A6B-F377CA885972}"/>
              </a:ext>
            </a:extLst>
          </p:cNvPr>
          <p:cNvSpPr txBox="1"/>
          <p:nvPr/>
        </p:nvSpPr>
        <p:spPr>
          <a:xfrm>
            <a:off x="9719584" y="3970143"/>
            <a:ext cx="247241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Lacy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Hyche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Auburn University,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5C7BE3-1B6C-CE9B-9D66-0B2967DB6729}"/>
              </a:ext>
            </a:extLst>
          </p:cNvPr>
          <p:cNvSpPr txBox="1"/>
          <p:nvPr/>
        </p:nvSpPr>
        <p:spPr>
          <a:xfrm>
            <a:off x="6095999" y="4214623"/>
            <a:ext cx="152456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Five-spined Engraver Egg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972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289" y="2486589"/>
            <a:ext cx="4228258" cy="320554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Whitish colored bodies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Red colored heads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Legless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Larvae tunnel into the phloem, perpendicular to egg galleries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Larvae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D87B7A-4954-43F8-7A97-F43552AFD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802" y="1320718"/>
            <a:ext cx="7350197" cy="55372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A92D7F-AEAC-E5E7-97AA-FDE99D35DE51}"/>
              </a:ext>
            </a:extLst>
          </p:cNvPr>
          <p:cNvSpPr txBox="1"/>
          <p:nvPr/>
        </p:nvSpPr>
        <p:spPr>
          <a:xfrm>
            <a:off x="4841802" y="6627168"/>
            <a:ext cx="157435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Erich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Vallery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07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648" y="2327719"/>
            <a:ext cx="3893724" cy="352954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Waxy appearance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White color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Similar in size to adults of their species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Pupate in individual cells located in the inner bark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Pupae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952D3F-696F-3AB0-76A4-9FF6FBB8D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1320718"/>
            <a:ext cx="7315200" cy="55435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D6FFFE-E960-D998-BBDD-4A08B97EF89F}"/>
              </a:ext>
            </a:extLst>
          </p:cNvPr>
          <p:cNvSpPr txBox="1"/>
          <p:nvPr/>
        </p:nvSpPr>
        <p:spPr>
          <a:xfrm>
            <a:off x="4876800" y="6627168"/>
            <a:ext cx="157435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Erich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Vallery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426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1694985"/>
            <a:ext cx="4459874" cy="5040351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Range in size (depending on species) from about 2 to 6 mm in length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shape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Light brown after pupation, darken to reddish-brown to black as they mature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Rear abdomen has a “scooped-out” appearance with spines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Species differentiated by size and number of spines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Adults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762D7ED-CC55-5C32-9052-5AF6B4A53C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77" t="4441" r="3796" b="4532"/>
          <a:stretch/>
        </p:blipFill>
        <p:spPr>
          <a:xfrm>
            <a:off x="4720175" y="1320718"/>
            <a:ext cx="7471825" cy="55372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1BB1D1-B03D-8E9D-9B65-5D4364D052BC}"/>
              </a:ext>
            </a:extLst>
          </p:cNvPr>
          <p:cNvSpPr txBox="1"/>
          <p:nvPr/>
        </p:nvSpPr>
        <p:spPr>
          <a:xfrm>
            <a:off x="4720175" y="6617252"/>
            <a:ext cx="136788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 Bertone, NC State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2F408A-CC6D-C1A7-307C-0647D29D79EE}"/>
              </a:ext>
            </a:extLst>
          </p:cNvPr>
          <p:cNvSpPr txBox="1"/>
          <p:nvPr/>
        </p:nvSpPr>
        <p:spPr>
          <a:xfrm>
            <a:off x="4764272" y="1392435"/>
            <a:ext cx="172472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Southern Pine Engraver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144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461" y="1609619"/>
            <a:ext cx="7895541" cy="5017549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Attacks initiated by males that excavate chambers in cambium and phloem tissue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Several females enter the chamber, mate, then create egg galleries that are oriented vertically on the stem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Egg galleries can resemble an “I”, “H”, or “Y” shape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Individual adult galleries can be 4 to 7 inches long and tend to be clear of boring dust or frass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Larval feeding creates their own galleries, perpendicular to parent galleries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Different species create different gallery shapes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Galleries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9C864A-1FA5-4A89-7C8B-E391986C41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7228" y="1320718"/>
            <a:ext cx="3702205" cy="55372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22D160-A098-5710-AB0A-2F83CA30AC86}"/>
              </a:ext>
            </a:extLst>
          </p:cNvPr>
          <p:cNvSpPr txBox="1"/>
          <p:nvPr/>
        </p:nvSpPr>
        <p:spPr>
          <a:xfrm>
            <a:off x="8538955" y="1378787"/>
            <a:ext cx="1657815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Six-Spined Engraver Gallery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11522C-FA34-2D0A-0AF5-DBB39918B250}"/>
              </a:ext>
            </a:extLst>
          </p:cNvPr>
          <p:cNvSpPr txBox="1"/>
          <p:nvPr/>
        </p:nvSpPr>
        <p:spPr>
          <a:xfrm>
            <a:off x="8497228" y="6627168"/>
            <a:ext cx="1657815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William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Ciesla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598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1438507"/>
            <a:ext cx="4504479" cy="5341434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Males release pheromone to attract females (to mate) and other males (to aid in host colonization)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Development rate is dependent on temperature and species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Ips calligraphus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Ips grandicollis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can develop in as little as 25 days, 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Ips avulsus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as little as 18 days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Multiple generations per year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All life stages can overlap within host tree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Life Cycle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F18D2A-74DB-6B9A-80BA-635C0C1BA3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803" y="1307070"/>
            <a:ext cx="7350197" cy="55509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F95D7C-CFF8-EAF3-444A-827C02BEC118}"/>
              </a:ext>
            </a:extLst>
          </p:cNvPr>
          <p:cNvSpPr txBox="1"/>
          <p:nvPr/>
        </p:nvSpPr>
        <p:spPr>
          <a:xfrm>
            <a:off x="8550949" y="6627168"/>
            <a:ext cx="1654660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Erich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Vallery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210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2353101"/>
            <a:ext cx="4482177" cy="3472518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Six-spined engraver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Six spines per side on posterior abdomen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Adults rang in size from 4-6 mm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Utilize lower and middle bole, large limbs, and slash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BB866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Ips Bark Beetles</a:t>
            </a:r>
          </a:p>
          <a:p>
            <a:pPr algn="ctr">
              <a:lnSpc>
                <a:spcPct val="150000"/>
              </a:lnSpc>
            </a:pPr>
            <a:r>
              <a:rPr lang="en-US" sz="2400" i="1" dirty="0">
                <a:latin typeface="Arial Black" panose="020B0A04020102020204" pitchFamily="34" charset="0"/>
                <a:cs typeface="Arial" panose="020B0604020202020204" pitchFamily="34" charset="0"/>
              </a:rPr>
              <a:t>Ips calligraphus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92389D-84DA-7025-B348-99091631EC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5201" y="1320719"/>
            <a:ext cx="7376799" cy="55372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2ECCFE-E874-6D70-33C8-F05BF2A14BAF}"/>
              </a:ext>
            </a:extLst>
          </p:cNvPr>
          <p:cNvSpPr txBox="1"/>
          <p:nvPr/>
        </p:nvSpPr>
        <p:spPr>
          <a:xfrm>
            <a:off x="4815201" y="6627168"/>
            <a:ext cx="157435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Erich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Vallery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763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18806</TotalTime>
  <Words>1228</Words>
  <Application>Microsoft Office PowerPoint</Application>
  <PresentationFormat>Widescreen</PresentationFormat>
  <Paragraphs>217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Office Theme</vt:lpstr>
      <vt:lpstr>Ips Bark Beetles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Katy Elizabeth Crout</dc:creator>
  <cp:lastModifiedBy>Katy Crout</cp:lastModifiedBy>
  <cp:revision>1</cp:revision>
  <dcterms:created xsi:type="dcterms:W3CDTF">2024-01-04T20:34:49Z</dcterms:created>
  <dcterms:modified xsi:type="dcterms:W3CDTF">2024-07-17T02:24:00Z</dcterms:modified>
</cp:coreProperties>
</file>