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5" r:id="rId4"/>
    <p:sldId id="261" r:id="rId5"/>
    <p:sldId id="277" r:id="rId6"/>
    <p:sldId id="273" r:id="rId7"/>
    <p:sldId id="272" r:id="rId8"/>
    <p:sldId id="275" r:id="rId9"/>
    <p:sldId id="278" r:id="rId10"/>
    <p:sldId id="263" r:id="rId11"/>
    <p:sldId id="264" r:id="rId12"/>
    <p:sldId id="274" r:id="rId13"/>
    <p:sldId id="271" r:id="rId14"/>
    <p:sldId id="266" r:id="rId15"/>
    <p:sldId id="279" r:id="rId16"/>
    <p:sldId id="267" r:id="rId17"/>
    <p:sldId id="280" r:id="rId18"/>
    <p:sldId id="276" r:id="rId19"/>
    <p:sldId id="281" r:id="rId20"/>
    <p:sldId id="269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F3FA"/>
    <a:srgbClr val="C8D3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87EED3-B4D1-45AA-94FB-3A9E47683FAE}" v="80" dt="2024-05-31T14:54:46.3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44" d="100"/>
          <a:sy n="44" d="100"/>
        </p:scale>
        <p:origin x="48" y="8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y Crout" userId="c2539806-68ef-4c2b-9689-e3b4ab591f97" providerId="ADAL" clId="{1887EED3-B4D1-45AA-94FB-3A9E47683FAE}"/>
    <pc:docChg chg="custSel modSld">
      <pc:chgData name="Katy Crout" userId="c2539806-68ef-4c2b-9689-e3b4ab591f97" providerId="ADAL" clId="{1887EED3-B4D1-45AA-94FB-3A9E47683FAE}" dt="2024-05-31T14:55:08.789" v="64" actId="1076"/>
      <pc:docMkLst>
        <pc:docMk/>
      </pc:docMkLst>
      <pc:sldChg chg="addSp modSp mod">
        <pc:chgData name="Katy Crout" userId="c2539806-68ef-4c2b-9689-e3b4ab591f97" providerId="ADAL" clId="{1887EED3-B4D1-45AA-94FB-3A9E47683FAE}" dt="2024-05-31T14:55:08.789" v="64" actId="1076"/>
        <pc:sldMkLst>
          <pc:docMk/>
          <pc:sldMk cId="1135741562" sldId="269"/>
        </pc:sldMkLst>
        <pc:spChg chg="mod">
          <ac:chgData name="Katy Crout" userId="c2539806-68ef-4c2b-9689-e3b4ab591f97" providerId="ADAL" clId="{1887EED3-B4D1-45AA-94FB-3A9E47683FAE}" dt="2024-05-31T14:54:32.240" v="55" actId="14100"/>
          <ac:spMkLst>
            <pc:docMk/>
            <pc:sldMk cId="1135741562" sldId="269"/>
            <ac:spMk id="3" creationId="{66ADC0BD-2864-B663-8B84-02C2C421E0D9}"/>
          </ac:spMkLst>
        </pc:spChg>
        <pc:spChg chg="add mod">
          <ac:chgData name="Katy Crout" userId="c2539806-68ef-4c2b-9689-e3b4ab591f97" providerId="ADAL" clId="{1887EED3-B4D1-45AA-94FB-3A9E47683FAE}" dt="2024-05-31T14:55:08.789" v="64" actId="1076"/>
          <ac:spMkLst>
            <pc:docMk/>
            <pc:sldMk cId="1135741562" sldId="269"/>
            <ac:spMk id="6" creationId="{99685BCF-1BE3-0BAA-ECC0-E6EE4A1A9D84}"/>
          </ac:spMkLst>
        </pc:spChg>
        <pc:picChg chg="mod">
          <ac:chgData name="Katy Crout" userId="c2539806-68ef-4c2b-9689-e3b4ab591f97" providerId="ADAL" clId="{1887EED3-B4D1-45AA-94FB-3A9E47683FAE}" dt="2024-05-31T14:54:23.344" v="52" actId="1076"/>
          <ac:picMkLst>
            <pc:docMk/>
            <pc:sldMk cId="1135741562" sldId="269"/>
            <ac:picMk id="2" creationId="{F205552E-58B1-4B7C-9341-0CA40204A12D}"/>
          </ac:picMkLst>
        </pc:picChg>
        <pc:picChg chg="mod">
          <ac:chgData name="Katy Crout" userId="c2539806-68ef-4c2b-9689-e3b4ab591f97" providerId="ADAL" clId="{1887EED3-B4D1-45AA-94FB-3A9E47683FAE}" dt="2024-05-31T14:54:38.657" v="57" actId="1076"/>
          <ac:picMkLst>
            <pc:docMk/>
            <pc:sldMk cId="1135741562" sldId="269"/>
            <ac:picMk id="4" creationId="{228522F5-02DC-3542-FB7C-93FE20487BF5}"/>
          </ac:picMkLst>
        </pc:picChg>
        <pc:picChg chg="mod">
          <ac:chgData name="Katy Crout" userId="c2539806-68ef-4c2b-9689-e3b4ab591f97" providerId="ADAL" clId="{1887EED3-B4D1-45AA-94FB-3A9E47683FAE}" dt="2024-05-31T14:54:39.940" v="58" actId="1076"/>
          <ac:picMkLst>
            <pc:docMk/>
            <pc:sldMk cId="1135741562" sldId="269"/>
            <ac:picMk id="1026" creationId="{D1A72246-4F89-B19F-89E4-E9F6CB4BB28B}"/>
          </ac:picMkLst>
        </pc:picChg>
        <pc:picChg chg="mod">
          <ac:chgData name="Katy Crout" userId="c2539806-68ef-4c2b-9689-e3b4ab591f97" providerId="ADAL" clId="{1887EED3-B4D1-45AA-94FB-3A9E47683FAE}" dt="2024-05-31T14:54:46.340" v="59" actId="1076"/>
          <ac:picMkLst>
            <pc:docMk/>
            <pc:sldMk cId="1135741562" sldId="269"/>
            <ac:picMk id="1028" creationId="{9D8B0AFB-9B3C-5D81-586B-FD1B179367FA}"/>
          </ac:picMkLst>
        </pc:picChg>
      </pc:sldChg>
    </pc:docChg>
  </pc:docChgLst>
  <pc:docChgLst>
    <pc:chgData name="Katy Elizabeth Crout Moretti" userId="c2539806-68ef-4c2b-9689-e3b4ab591f97" providerId="ADAL" clId="{1887EED3-B4D1-45AA-94FB-3A9E47683FAE}"/>
    <pc:docChg chg="undo custSel addSld delSld modSld sldOrd">
      <pc:chgData name="Katy Elizabeth Crout Moretti" userId="c2539806-68ef-4c2b-9689-e3b4ab591f97" providerId="ADAL" clId="{1887EED3-B4D1-45AA-94FB-3A9E47683FAE}" dt="2024-07-16T04:12:58.067" v="6146" actId="1076"/>
      <pc:docMkLst>
        <pc:docMk/>
      </pc:docMkLst>
      <pc:sldChg chg="addSp modSp mod">
        <pc:chgData name="Katy Elizabeth Crout Moretti" userId="c2539806-68ef-4c2b-9689-e3b4ab591f97" providerId="ADAL" clId="{1887EED3-B4D1-45AA-94FB-3A9E47683FAE}" dt="2024-05-21T19:17:27.521" v="6136" actId="1076"/>
        <pc:sldMkLst>
          <pc:docMk/>
          <pc:sldMk cId="1176831276" sldId="256"/>
        </pc:sldMkLst>
        <pc:spChg chg="mod">
          <ac:chgData name="Katy Elizabeth Crout Moretti" userId="c2539806-68ef-4c2b-9689-e3b4ab591f97" providerId="ADAL" clId="{1887EED3-B4D1-45AA-94FB-3A9E47683FAE}" dt="2024-05-06T16:02:21.686" v="6104" actId="14100"/>
          <ac:spMkLst>
            <pc:docMk/>
            <pc:sldMk cId="1176831276" sldId="256"/>
            <ac:spMk id="3" creationId="{CE011FE7-B351-BAE9-334B-34CE15FFE392}"/>
          </ac:spMkLst>
        </pc:spChg>
        <pc:picChg chg="add mod">
          <ac:chgData name="Katy Elizabeth Crout Moretti" userId="c2539806-68ef-4c2b-9689-e3b4ab591f97" providerId="ADAL" clId="{1887EED3-B4D1-45AA-94FB-3A9E47683FAE}" dt="2024-05-21T19:17:27.521" v="6136" actId="1076"/>
          <ac:picMkLst>
            <pc:docMk/>
            <pc:sldMk cId="1176831276" sldId="256"/>
            <ac:picMk id="9" creationId="{86981F6E-39E7-C9C3-E59E-359408CE74EC}"/>
          </ac:picMkLst>
        </pc:picChg>
      </pc:sldChg>
      <pc:sldChg chg="modSp mod">
        <pc:chgData name="Katy Elizabeth Crout Moretti" userId="c2539806-68ef-4c2b-9689-e3b4ab591f97" providerId="ADAL" clId="{1887EED3-B4D1-45AA-94FB-3A9E47683FAE}" dt="2024-05-06T16:02:38.243" v="6108" actId="14100"/>
        <pc:sldMkLst>
          <pc:docMk/>
          <pc:sldMk cId="271262548" sldId="260"/>
        </pc:sldMkLst>
        <pc:spChg chg="mod">
          <ac:chgData name="Katy Elizabeth Crout Moretti" userId="c2539806-68ef-4c2b-9689-e3b4ab591f97" providerId="ADAL" clId="{1887EED3-B4D1-45AA-94FB-3A9E47683FAE}" dt="2024-05-06T16:02:38.243" v="6108" actId="14100"/>
          <ac:spMkLst>
            <pc:docMk/>
            <pc:sldMk cId="271262548" sldId="260"/>
            <ac:spMk id="3" creationId="{66ADC0BD-2864-B663-8B84-02C2C421E0D9}"/>
          </ac:spMkLst>
        </pc:spChg>
      </pc:sldChg>
      <pc:sldChg chg="modSp mod">
        <pc:chgData name="Katy Elizabeth Crout Moretti" userId="c2539806-68ef-4c2b-9689-e3b4ab591f97" providerId="ADAL" clId="{1887EED3-B4D1-45AA-94FB-3A9E47683FAE}" dt="2024-05-06T15:22:49.658" v="5481" actId="14100"/>
        <pc:sldMkLst>
          <pc:docMk/>
          <pc:sldMk cId="1035226278" sldId="261"/>
        </pc:sldMkLst>
        <pc:spChg chg="mod">
          <ac:chgData name="Katy Elizabeth Crout Moretti" userId="c2539806-68ef-4c2b-9689-e3b4ab591f97" providerId="ADAL" clId="{1887EED3-B4D1-45AA-94FB-3A9E47683FAE}" dt="2024-05-06T15:22:49.658" v="5481" actId="14100"/>
          <ac:spMkLst>
            <pc:docMk/>
            <pc:sldMk cId="1035226278" sldId="261"/>
            <ac:spMk id="3" creationId="{66ADC0BD-2864-B663-8B84-02C2C421E0D9}"/>
          </ac:spMkLst>
        </pc:spChg>
      </pc:sldChg>
      <pc:sldChg chg="delSp modSp del mod">
        <pc:chgData name="Katy Elizabeth Crout Moretti" userId="c2539806-68ef-4c2b-9689-e3b4ab591f97" providerId="ADAL" clId="{1887EED3-B4D1-45AA-94FB-3A9E47683FAE}" dt="2024-05-06T15:07:58.337" v="5419" actId="2696"/>
        <pc:sldMkLst>
          <pc:docMk/>
          <pc:sldMk cId="1173865742" sldId="262"/>
        </pc:sldMkLst>
        <pc:spChg chg="del">
          <ac:chgData name="Katy Elizabeth Crout Moretti" userId="c2539806-68ef-4c2b-9689-e3b4ab591f97" providerId="ADAL" clId="{1887EED3-B4D1-45AA-94FB-3A9E47683FAE}" dt="2024-05-06T15:07:31.288" v="5412" actId="21"/>
          <ac:spMkLst>
            <pc:docMk/>
            <pc:sldMk cId="1173865742" sldId="262"/>
            <ac:spMk id="4" creationId="{E5FB0099-42CD-8F05-14EB-08895A485C05}"/>
          </ac:spMkLst>
        </pc:spChg>
        <pc:spChg chg="mod">
          <ac:chgData name="Katy Elizabeth Crout Moretti" userId="c2539806-68ef-4c2b-9689-e3b4ab591f97" providerId="ADAL" clId="{1887EED3-B4D1-45AA-94FB-3A9E47683FAE}" dt="2024-04-23T15:59:04.348" v="1372" actId="20577"/>
          <ac:spMkLst>
            <pc:docMk/>
            <pc:sldMk cId="1173865742" sldId="262"/>
            <ac:spMk id="5" creationId="{AEBD6605-1F2E-789D-9FF4-D609A9E81DFD}"/>
          </ac:spMkLst>
        </pc:spChg>
        <pc:picChg chg="del">
          <ac:chgData name="Katy Elizabeth Crout Moretti" userId="c2539806-68ef-4c2b-9689-e3b4ab591f97" providerId="ADAL" clId="{1887EED3-B4D1-45AA-94FB-3A9E47683FAE}" dt="2024-05-06T15:06:00.929" v="5391" actId="21"/>
          <ac:picMkLst>
            <pc:docMk/>
            <pc:sldMk cId="1173865742" sldId="262"/>
            <ac:picMk id="2" creationId="{9896C995-7CBA-DF16-73DD-C34AFDB9A042}"/>
          </ac:picMkLst>
        </pc:picChg>
        <pc:picChg chg="del">
          <ac:chgData name="Katy Elizabeth Crout Moretti" userId="c2539806-68ef-4c2b-9689-e3b4ab591f97" providerId="ADAL" clId="{1887EED3-B4D1-45AA-94FB-3A9E47683FAE}" dt="2024-05-06T15:07:07.147" v="5405" actId="21"/>
          <ac:picMkLst>
            <pc:docMk/>
            <pc:sldMk cId="1173865742" sldId="262"/>
            <ac:picMk id="6" creationId="{C72F7D6A-3356-2D1C-5974-C1C0EAC4F9B5}"/>
          </ac:picMkLst>
        </pc:picChg>
      </pc:sldChg>
      <pc:sldChg chg="addSp delSp modSp mod">
        <pc:chgData name="Katy Elizabeth Crout Moretti" userId="c2539806-68ef-4c2b-9689-e3b4ab591f97" providerId="ADAL" clId="{1887EED3-B4D1-45AA-94FB-3A9E47683FAE}" dt="2024-05-06T15:32:04.103" v="5588" actId="1076"/>
        <pc:sldMkLst>
          <pc:docMk/>
          <pc:sldMk cId="3618405553" sldId="263"/>
        </pc:sldMkLst>
        <pc:spChg chg="mod">
          <ac:chgData name="Katy Elizabeth Crout Moretti" userId="c2539806-68ef-4c2b-9689-e3b4ab591f97" providerId="ADAL" clId="{1887EED3-B4D1-45AA-94FB-3A9E47683FAE}" dt="2024-05-06T15:31:41.750" v="5582" actId="1076"/>
          <ac:spMkLst>
            <pc:docMk/>
            <pc:sldMk cId="3618405553" sldId="263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1887EED3-B4D1-45AA-94FB-3A9E47683FAE}" dt="2024-05-06T15:31:55.514" v="5586" actId="1076"/>
          <ac:spMkLst>
            <pc:docMk/>
            <pc:sldMk cId="3618405553" sldId="263"/>
            <ac:spMk id="4" creationId="{66B15D5E-F2D9-9C3F-7FD0-849148B18B77}"/>
          </ac:spMkLst>
        </pc:spChg>
        <pc:spChg chg="add mod">
          <ac:chgData name="Katy Elizabeth Crout Moretti" userId="c2539806-68ef-4c2b-9689-e3b4ab591f97" providerId="ADAL" clId="{1887EED3-B4D1-45AA-94FB-3A9E47683FAE}" dt="2024-05-06T15:32:04.103" v="5588" actId="1076"/>
          <ac:spMkLst>
            <pc:docMk/>
            <pc:sldMk cId="3618405553" sldId="263"/>
            <ac:spMk id="8" creationId="{5811A686-3330-1805-4190-B056DACAB48E}"/>
          </ac:spMkLst>
        </pc:spChg>
        <pc:picChg chg="del mod">
          <ac:chgData name="Katy Elizabeth Crout Moretti" userId="c2539806-68ef-4c2b-9689-e3b4ab591f97" providerId="ADAL" clId="{1887EED3-B4D1-45AA-94FB-3A9E47683FAE}" dt="2024-04-23T15:03:21.131" v="536" actId="478"/>
          <ac:picMkLst>
            <pc:docMk/>
            <pc:sldMk cId="3618405553" sldId="263"/>
            <ac:picMk id="2" creationId="{F7C153BE-4236-F78A-63BC-75B7370BDDF2}"/>
          </ac:picMkLst>
        </pc:picChg>
        <pc:picChg chg="add mod">
          <ac:chgData name="Katy Elizabeth Crout Moretti" userId="c2539806-68ef-4c2b-9689-e3b4ab591f97" providerId="ADAL" clId="{1887EED3-B4D1-45AA-94FB-3A9E47683FAE}" dt="2024-05-06T15:31:49.534" v="5585" actId="1076"/>
          <ac:picMkLst>
            <pc:docMk/>
            <pc:sldMk cId="3618405553" sldId="263"/>
            <ac:picMk id="6" creationId="{65CF49F4-72FA-E178-6055-E0947F1ABC09}"/>
          </ac:picMkLst>
        </pc:picChg>
      </pc:sldChg>
      <pc:sldChg chg="modSp mod">
        <pc:chgData name="Katy Elizabeth Crout Moretti" userId="c2539806-68ef-4c2b-9689-e3b4ab591f97" providerId="ADAL" clId="{1887EED3-B4D1-45AA-94FB-3A9E47683FAE}" dt="2024-05-06T16:04:22.348" v="6119" actId="14100"/>
        <pc:sldMkLst>
          <pc:docMk/>
          <pc:sldMk cId="2928714104" sldId="264"/>
        </pc:sldMkLst>
        <pc:spChg chg="mod">
          <ac:chgData name="Katy Elizabeth Crout Moretti" userId="c2539806-68ef-4c2b-9689-e3b4ab591f97" providerId="ADAL" clId="{1887EED3-B4D1-45AA-94FB-3A9E47683FAE}" dt="2024-05-06T16:03:49.449" v="6112" actId="14100"/>
          <ac:spMkLst>
            <pc:docMk/>
            <pc:sldMk cId="2928714104" sldId="264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1887EED3-B4D1-45AA-94FB-3A9E47683FAE}" dt="2024-05-06T16:04:08.669" v="6116" actId="1076"/>
          <ac:spMkLst>
            <pc:docMk/>
            <pc:sldMk cId="2928714104" sldId="264"/>
            <ac:spMk id="9" creationId="{EE75DB32-C98D-E96E-E746-35E283AB0C22}"/>
          </ac:spMkLst>
        </pc:spChg>
        <pc:spChg chg="mod">
          <ac:chgData name="Katy Elizabeth Crout Moretti" userId="c2539806-68ef-4c2b-9689-e3b4ab591f97" providerId="ADAL" clId="{1887EED3-B4D1-45AA-94FB-3A9E47683FAE}" dt="2024-05-06T16:04:22.348" v="6119" actId="14100"/>
          <ac:spMkLst>
            <pc:docMk/>
            <pc:sldMk cId="2928714104" sldId="264"/>
            <ac:spMk id="10" creationId="{6A54F66B-782D-B7A3-F5D1-38EF3BC8ABFA}"/>
          </ac:spMkLst>
        </pc:spChg>
      </pc:sldChg>
      <pc:sldChg chg="addSp delSp modSp add del mod ord">
        <pc:chgData name="Katy Elizabeth Crout Moretti" userId="c2539806-68ef-4c2b-9689-e3b4ab591f97" providerId="ADAL" clId="{1887EED3-B4D1-45AA-94FB-3A9E47683FAE}" dt="2024-04-23T16:21:09.270" v="2083" actId="14100"/>
        <pc:sldMkLst>
          <pc:docMk/>
          <pc:sldMk cId="4192910445" sldId="265"/>
        </pc:sldMkLst>
        <pc:spChg chg="del">
          <ac:chgData name="Katy Elizabeth Crout Moretti" userId="c2539806-68ef-4c2b-9689-e3b4ab591f97" providerId="ADAL" clId="{1887EED3-B4D1-45AA-94FB-3A9E47683FAE}" dt="2024-04-23T16:11:04.123" v="1749" actId="478"/>
          <ac:spMkLst>
            <pc:docMk/>
            <pc:sldMk cId="4192910445" sldId="265"/>
            <ac:spMk id="3" creationId="{66ADC0BD-2864-B663-8B84-02C2C421E0D9}"/>
          </ac:spMkLst>
        </pc:spChg>
        <pc:spChg chg="add del mod">
          <ac:chgData name="Katy Elizabeth Crout Moretti" userId="c2539806-68ef-4c2b-9689-e3b4ab591f97" providerId="ADAL" clId="{1887EED3-B4D1-45AA-94FB-3A9E47683FAE}" dt="2024-04-23T16:17:30.854" v="1957" actId="478"/>
          <ac:spMkLst>
            <pc:docMk/>
            <pc:sldMk cId="4192910445" sldId="265"/>
            <ac:spMk id="4" creationId="{65712234-3A9A-E399-CEEB-8529A9E54A05}"/>
          </ac:spMkLst>
        </pc:spChg>
        <pc:spChg chg="mod">
          <ac:chgData name="Katy Elizabeth Crout Moretti" userId="c2539806-68ef-4c2b-9689-e3b4ab591f97" providerId="ADAL" clId="{1887EED3-B4D1-45AA-94FB-3A9E47683FAE}" dt="2024-04-23T16:17:23.369" v="1953" actId="20577"/>
          <ac:spMkLst>
            <pc:docMk/>
            <pc:sldMk cId="4192910445" sldId="265"/>
            <ac:spMk id="5" creationId="{AEBD6605-1F2E-789D-9FF4-D609A9E81DFD}"/>
          </ac:spMkLst>
        </pc:spChg>
        <pc:spChg chg="add mod">
          <ac:chgData name="Katy Elizabeth Crout Moretti" userId="c2539806-68ef-4c2b-9689-e3b4ab591f97" providerId="ADAL" clId="{1887EED3-B4D1-45AA-94FB-3A9E47683FAE}" dt="2024-04-23T16:20:23.045" v="2078" actId="1076"/>
          <ac:spMkLst>
            <pc:docMk/>
            <pc:sldMk cId="4192910445" sldId="265"/>
            <ac:spMk id="8" creationId="{748E4D2C-17ED-22D9-FDD5-DF1D59A121FB}"/>
          </ac:spMkLst>
        </pc:spChg>
        <pc:spChg chg="add del mod">
          <ac:chgData name="Katy Elizabeth Crout Moretti" userId="c2539806-68ef-4c2b-9689-e3b4ab591f97" providerId="ADAL" clId="{1887EED3-B4D1-45AA-94FB-3A9E47683FAE}" dt="2024-04-23T16:17:28.921" v="1955" actId="478"/>
          <ac:spMkLst>
            <pc:docMk/>
            <pc:sldMk cId="4192910445" sldId="265"/>
            <ac:spMk id="9" creationId="{A2EE0B7F-448F-BCF1-41E4-BE6A9427956A}"/>
          </ac:spMkLst>
        </pc:spChg>
        <pc:spChg chg="add del mod">
          <ac:chgData name="Katy Elizabeth Crout Moretti" userId="c2539806-68ef-4c2b-9689-e3b4ab591f97" providerId="ADAL" clId="{1887EED3-B4D1-45AA-94FB-3A9E47683FAE}" dt="2024-04-23T16:17:27.068" v="1954" actId="478"/>
          <ac:spMkLst>
            <pc:docMk/>
            <pc:sldMk cId="4192910445" sldId="265"/>
            <ac:spMk id="10" creationId="{BAA80636-AA3E-4033-6D4F-026A328FE060}"/>
          </ac:spMkLst>
        </pc:spChg>
        <pc:spChg chg="add mod">
          <ac:chgData name="Katy Elizabeth Crout Moretti" userId="c2539806-68ef-4c2b-9689-e3b4ab591f97" providerId="ADAL" clId="{1887EED3-B4D1-45AA-94FB-3A9E47683FAE}" dt="2024-04-23T16:20:08.222" v="2074" actId="1076"/>
          <ac:spMkLst>
            <pc:docMk/>
            <pc:sldMk cId="4192910445" sldId="265"/>
            <ac:spMk id="11" creationId="{C0DF840A-6A33-7459-D5BE-30213BECB12B}"/>
          </ac:spMkLst>
        </pc:spChg>
        <pc:spChg chg="add mod">
          <ac:chgData name="Katy Elizabeth Crout Moretti" userId="c2539806-68ef-4c2b-9689-e3b4ab591f97" providerId="ADAL" clId="{1887EED3-B4D1-45AA-94FB-3A9E47683FAE}" dt="2024-04-23T16:21:09.270" v="2083" actId="14100"/>
          <ac:spMkLst>
            <pc:docMk/>
            <pc:sldMk cId="4192910445" sldId="265"/>
            <ac:spMk id="12" creationId="{E717F7D1-FCAB-1725-F916-113B7B4EDFBE}"/>
          </ac:spMkLst>
        </pc:spChg>
        <pc:picChg chg="add del mod modCrop">
          <ac:chgData name="Katy Elizabeth Crout Moretti" userId="c2539806-68ef-4c2b-9689-e3b4ab591f97" providerId="ADAL" clId="{1887EED3-B4D1-45AA-94FB-3A9E47683FAE}" dt="2024-04-23T16:17:29.529" v="1956" actId="478"/>
          <ac:picMkLst>
            <pc:docMk/>
            <pc:sldMk cId="4192910445" sldId="265"/>
            <ac:picMk id="2" creationId="{EB915103-EC16-9C45-4C83-09CFAC4B88A5}"/>
          </ac:picMkLst>
        </pc:picChg>
        <pc:picChg chg="add mod">
          <ac:chgData name="Katy Elizabeth Crout Moretti" userId="c2539806-68ef-4c2b-9689-e3b4ab591f97" providerId="ADAL" clId="{1887EED3-B4D1-45AA-94FB-3A9E47683FAE}" dt="2024-04-23T16:20:20.093" v="2077" actId="1076"/>
          <ac:picMkLst>
            <pc:docMk/>
            <pc:sldMk cId="4192910445" sldId="265"/>
            <ac:picMk id="6" creationId="{E3D4EB07-859E-EDBF-C230-477601E9206D}"/>
          </ac:picMkLst>
        </pc:picChg>
      </pc:sldChg>
      <pc:sldChg chg="addSp modSp mod">
        <pc:chgData name="Katy Elizabeth Crout Moretti" userId="c2539806-68ef-4c2b-9689-e3b4ab591f97" providerId="ADAL" clId="{1887EED3-B4D1-45AA-94FB-3A9E47683FAE}" dt="2024-05-06T15:41:25.011" v="5740" actId="2711"/>
        <pc:sldMkLst>
          <pc:docMk/>
          <pc:sldMk cId="2593987837" sldId="266"/>
        </pc:sldMkLst>
        <pc:spChg chg="mod">
          <ac:chgData name="Katy Elizabeth Crout Moretti" userId="c2539806-68ef-4c2b-9689-e3b4ab591f97" providerId="ADAL" clId="{1887EED3-B4D1-45AA-94FB-3A9E47683FAE}" dt="2024-05-06T15:41:25.011" v="5740" actId="2711"/>
          <ac:spMkLst>
            <pc:docMk/>
            <pc:sldMk cId="2593987837" sldId="266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4-23T18:31:37.727" v="3110" actId="1076"/>
          <ac:spMkLst>
            <pc:docMk/>
            <pc:sldMk cId="2593987837" sldId="266"/>
            <ac:spMk id="4" creationId="{5A4B991C-A75C-4FA6-8106-C552AA06FD56}"/>
          </ac:spMkLst>
        </pc:spChg>
        <pc:spChg chg="mod">
          <ac:chgData name="Katy Elizabeth Crout Moretti" userId="c2539806-68ef-4c2b-9689-e3b4ab591f97" providerId="ADAL" clId="{1887EED3-B4D1-45AA-94FB-3A9E47683FAE}" dt="2024-04-23T18:29:52.828" v="3064" actId="1076"/>
          <ac:spMkLst>
            <pc:docMk/>
            <pc:sldMk cId="2593987837" sldId="266"/>
            <ac:spMk id="6" creationId="{049CD446-00F7-AEA2-5A6D-685F6A29381D}"/>
          </ac:spMkLst>
        </pc:spChg>
        <pc:picChg chg="mod">
          <ac:chgData name="Katy Elizabeth Crout Moretti" userId="c2539806-68ef-4c2b-9689-e3b4ab591f97" providerId="ADAL" clId="{1887EED3-B4D1-45AA-94FB-3A9E47683FAE}" dt="2024-04-23T18:29:56.312" v="3065" actId="208"/>
          <ac:picMkLst>
            <pc:docMk/>
            <pc:sldMk cId="2593987837" sldId="266"/>
            <ac:picMk id="2" creationId="{1F279236-AAF1-A55E-C243-C3717967CFE3}"/>
          </ac:picMkLst>
        </pc:picChg>
      </pc:sldChg>
      <pc:sldChg chg="addSp modSp mod">
        <pc:chgData name="Katy Elizabeth Crout Moretti" userId="c2539806-68ef-4c2b-9689-e3b4ab591f97" providerId="ADAL" clId="{1887EED3-B4D1-45AA-94FB-3A9E47683FAE}" dt="2024-05-06T15:46:29.261" v="5844" actId="1076"/>
        <pc:sldMkLst>
          <pc:docMk/>
          <pc:sldMk cId="2148182708" sldId="267"/>
        </pc:sldMkLst>
        <pc:spChg chg="mod">
          <ac:chgData name="Katy Elizabeth Crout Moretti" userId="c2539806-68ef-4c2b-9689-e3b4ab591f97" providerId="ADAL" clId="{1887EED3-B4D1-45AA-94FB-3A9E47683FAE}" dt="2024-05-06T15:46:29.261" v="5844" actId="1076"/>
          <ac:spMkLst>
            <pc:docMk/>
            <pc:sldMk cId="2148182708" sldId="267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4-23T18:52:02.798" v="5012" actId="1076"/>
          <ac:spMkLst>
            <pc:docMk/>
            <pc:sldMk cId="2148182708" sldId="267"/>
            <ac:spMk id="4" creationId="{6050947B-A284-3ED2-C3D2-C80EDC957BF9}"/>
          </ac:spMkLst>
        </pc:spChg>
        <pc:spChg chg="mod">
          <ac:chgData name="Katy Elizabeth Crout Moretti" userId="c2539806-68ef-4c2b-9689-e3b4ab591f97" providerId="ADAL" clId="{1887EED3-B4D1-45AA-94FB-3A9E47683FAE}" dt="2024-04-23T18:35:59.478" v="3367" actId="20577"/>
          <ac:spMkLst>
            <pc:docMk/>
            <pc:sldMk cId="2148182708" sldId="267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1887EED3-B4D1-45AA-94FB-3A9E47683FAE}" dt="2024-04-23T18:50:52.708" v="4870" actId="208"/>
          <ac:picMkLst>
            <pc:docMk/>
            <pc:sldMk cId="2148182708" sldId="267"/>
            <ac:picMk id="2" creationId="{1B41EA1C-261B-59CD-0E38-EF7640E89FC8}"/>
          </ac:picMkLst>
        </pc:picChg>
      </pc:sldChg>
      <pc:sldChg chg="del">
        <pc:chgData name="Katy Elizabeth Crout Moretti" userId="c2539806-68ef-4c2b-9689-e3b4ab591f97" providerId="ADAL" clId="{1887EED3-B4D1-45AA-94FB-3A9E47683FAE}" dt="2024-04-23T15:45:02.209" v="1131" actId="2696"/>
        <pc:sldMkLst>
          <pc:docMk/>
          <pc:sldMk cId="3426688990" sldId="268"/>
        </pc:sldMkLst>
      </pc:sldChg>
      <pc:sldChg chg="addSp modSp mod">
        <pc:chgData name="Katy Elizabeth Crout Moretti" userId="c2539806-68ef-4c2b-9689-e3b4ab591f97" providerId="ADAL" clId="{1887EED3-B4D1-45AA-94FB-3A9E47683FAE}" dt="2024-07-16T04:12:58.067" v="6146" actId="1076"/>
        <pc:sldMkLst>
          <pc:docMk/>
          <pc:sldMk cId="1135741562" sldId="269"/>
        </pc:sldMkLst>
        <pc:spChg chg="mod">
          <ac:chgData name="Katy Elizabeth Crout Moretti" userId="c2539806-68ef-4c2b-9689-e3b4ab591f97" providerId="ADAL" clId="{1887EED3-B4D1-45AA-94FB-3A9E47683FAE}" dt="2024-04-23T19:00:16.251" v="5383" actId="14100"/>
          <ac:spMkLst>
            <pc:docMk/>
            <pc:sldMk cId="1135741562" sldId="269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1887EED3-B4D1-45AA-94FB-3A9E47683FAE}" dt="2024-07-16T04:12:58.067" v="6146" actId="1076"/>
          <ac:spMkLst>
            <pc:docMk/>
            <pc:sldMk cId="1135741562" sldId="269"/>
            <ac:spMk id="6" creationId="{99685BCF-1BE3-0BAA-ECC0-E6EE4A1A9D84}"/>
          </ac:spMkLst>
        </pc:spChg>
        <pc:picChg chg="add mod">
          <ac:chgData name="Katy Elizabeth Crout Moretti" userId="c2539806-68ef-4c2b-9689-e3b4ab591f97" providerId="ADAL" clId="{1887EED3-B4D1-45AA-94FB-3A9E47683FAE}" dt="2024-04-23T19:00:40.149" v="5386" actId="1076"/>
          <ac:picMkLst>
            <pc:docMk/>
            <pc:sldMk cId="1135741562" sldId="269"/>
            <ac:picMk id="2" creationId="{F205552E-58B1-4B7C-9341-0CA40204A12D}"/>
          </ac:picMkLst>
        </pc:picChg>
        <pc:picChg chg="add mod">
          <ac:chgData name="Katy Elizabeth Crout Moretti" userId="c2539806-68ef-4c2b-9689-e3b4ab591f97" providerId="ADAL" clId="{1887EED3-B4D1-45AA-94FB-3A9E47683FAE}" dt="2024-04-23T19:00:30.832" v="5384" actId="1076"/>
          <ac:picMkLst>
            <pc:docMk/>
            <pc:sldMk cId="1135741562" sldId="269"/>
            <ac:picMk id="4" creationId="{228522F5-02DC-3542-FB7C-93FE20487BF5}"/>
          </ac:picMkLst>
        </pc:picChg>
        <pc:picChg chg="add mod">
          <ac:chgData name="Katy Elizabeth Crout Moretti" userId="c2539806-68ef-4c2b-9689-e3b4ab591f97" providerId="ADAL" clId="{1887EED3-B4D1-45AA-94FB-3A9E47683FAE}" dt="2024-04-23T19:00:34.973" v="5385" actId="1076"/>
          <ac:picMkLst>
            <pc:docMk/>
            <pc:sldMk cId="1135741562" sldId="269"/>
            <ac:picMk id="1026" creationId="{D1A72246-4F89-B19F-89E4-E9F6CB4BB28B}"/>
          </ac:picMkLst>
        </pc:picChg>
        <pc:picChg chg="add mod">
          <ac:chgData name="Katy Elizabeth Crout Moretti" userId="c2539806-68ef-4c2b-9689-e3b4ab591f97" providerId="ADAL" clId="{1887EED3-B4D1-45AA-94FB-3A9E47683FAE}" dt="2024-04-23T19:00:06.060" v="5382" actId="1076"/>
          <ac:picMkLst>
            <pc:docMk/>
            <pc:sldMk cId="1135741562" sldId="269"/>
            <ac:picMk id="1028" creationId="{9D8B0AFB-9B3C-5D81-586B-FD1B179367FA}"/>
          </ac:picMkLst>
        </pc:picChg>
      </pc:sldChg>
      <pc:sldChg chg="del">
        <pc:chgData name="Katy Elizabeth Crout Moretti" userId="c2539806-68ef-4c2b-9689-e3b4ab591f97" providerId="ADAL" clId="{1887EED3-B4D1-45AA-94FB-3A9E47683FAE}" dt="2024-04-23T16:22:16.473" v="2102" actId="2696"/>
        <pc:sldMkLst>
          <pc:docMk/>
          <pc:sldMk cId="3692894775" sldId="270"/>
        </pc:sldMkLst>
      </pc:sldChg>
      <pc:sldChg chg="addSp delSp modSp mod">
        <pc:chgData name="Katy Elizabeth Crout Moretti" userId="c2539806-68ef-4c2b-9689-e3b4ab591f97" providerId="ADAL" clId="{1887EED3-B4D1-45AA-94FB-3A9E47683FAE}" dt="2024-05-06T16:05:47.137" v="6134" actId="113"/>
        <pc:sldMkLst>
          <pc:docMk/>
          <pc:sldMk cId="3776072164" sldId="271"/>
        </pc:sldMkLst>
        <pc:spChg chg="add mod">
          <ac:chgData name="Katy Elizabeth Crout Moretti" userId="c2539806-68ef-4c2b-9689-e3b4ab591f97" providerId="ADAL" clId="{1887EED3-B4D1-45AA-94FB-3A9E47683FAE}" dt="2024-04-23T16:04:00.920" v="1546" actId="1076"/>
          <ac:spMkLst>
            <pc:docMk/>
            <pc:sldMk cId="3776072164" sldId="271"/>
            <ac:spMk id="4" creationId="{9AE9C84F-EBAA-1CF2-23B0-4CAF4D973A82}"/>
          </ac:spMkLst>
        </pc:spChg>
        <pc:spChg chg="mod">
          <ac:chgData name="Katy Elizabeth Crout Moretti" userId="c2539806-68ef-4c2b-9689-e3b4ab591f97" providerId="ADAL" clId="{1887EED3-B4D1-45AA-94FB-3A9E47683FAE}" dt="2024-04-23T16:21:58.570" v="2101" actId="20577"/>
          <ac:spMkLst>
            <pc:docMk/>
            <pc:sldMk cId="3776072164" sldId="271"/>
            <ac:spMk id="5" creationId="{AEBD6605-1F2E-789D-9FF4-D609A9E81DFD}"/>
          </ac:spMkLst>
        </pc:spChg>
        <pc:spChg chg="mod">
          <ac:chgData name="Katy Elizabeth Crout Moretti" userId="c2539806-68ef-4c2b-9689-e3b4ab591f97" providerId="ADAL" clId="{1887EED3-B4D1-45AA-94FB-3A9E47683FAE}" dt="2024-05-06T16:05:47.137" v="6134" actId="113"/>
          <ac:spMkLst>
            <pc:docMk/>
            <pc:sldMk cId="3776072164" sldId="271"/>
            <ac:spMk id="9" creationId="{3C33A59B-4078-9EE8-531C-8C3F2B887D22}"/>
          </ac:spMkLst>
        </pc:spChg>
        <pc:picChg chg="add mod">
          <ac:chgData name="Katy Elizabeth Crout Moretti" userId="c2539806-68ef-4c2b-9689-e3b4ab591f97" providerId="ADAL" clId="{1887EED3-B4D1-45AA-94FB-3A9E47683FAE}" dt="2024-04-23T16:04:02.698" v="1547" actId="208"/>
          <ac:picMkLst>
            <pc:docMk/>
            <pc:sldMk cId="3776072164" sldId="271"/>
            <ac:picMk id="2" creationId="{0BC327DC-5BE5-792D-5F48-3228B9DAC46F}"/>
          </ac:picMkLst>
        </pc:picChg>
        <pc:picChg chg="add del">
          <ac:chgData name="Katy Elizabeth Crout Moretti" userId="c2539806-68ef-4c2b-9689-e3b4ab591f97" providerId="ADAL" clId="{1887EED3-B4D1-45AA-94FB-3A9E47683FAE}" dt="2024-04-23T16:03:25.568" v="1472" actId="478"/>
          <ac:picMkLst>
            <pc:docMk/>
            <pc:sldMk cId="3776072164" sldId="271"/>
            <ac:picMk id="3" creationId="{60702A93-A4CD-F060-700B-BCFE2AF5123B}"/>
          </ac:picMkLst>
        </pc:picChg>
      </pc:sldChg>
      <pc:sldChg chg="modSp mod">
        <pc:chgData name="Katy Elizabeth Crout Moretti" userId="c2539806-68ef-4c2b-9689-e3b4ab591f97" providerId="ADAL" clId="{1887EED3-B4D1-45AA-94FB-3A9E47683FAE}" dt="2024-04-23T15:14:17.062" v="655" actId="1076"/>
        <pc:sldMkLst>
          <pc:docMk/>
          <pc:sldMk cId="1032565379" sldId="272"/>
        </pc:sldMkLst>
        <pc:spChg chg="mod">
          <ac:chgData name="Katy Elizabeth Crout Moretti" userId="c2539806-68ef-4c2b-9689-e3b4ab591f97" providerId="ADAL" clId="{1887EED3-B4D1-45AA-94FB-3A9E47683FAE}" dt="2024-04-23T15:13:14.922" v="639" actId="1076"/>
          <ac:spMkLst>
            <pc:docMk/>
            <pc:sldMk cId="1032565379" sldId="272"/>
            <ac:spMk id="3" creationId="{0D096B8F-C41E-A488-9AB5-DEF696DAA450}"/>
          </ac:spMkLst>
        </pc:spChg>
        <pc:spChg chg="mod">
          <ac:chgData name="Katy Elizabeth Crout Moretti" userId="c2539806-68ef-4c2b-9689-e3b4ab591f97" providerId="ADAL" clId="{1887EED3-B4D1-45AA-94FB-3A9E47683FAE}" dt="2024-04-23T15:14:17.062" v="655" actId="1076"/>
          <ac:spMkLst>
            <pc:docMk/>
            <pc:sldMk cId="1032565379" sldId="272"/>
            <ac:spMk id="8" creationId="{71B7E384-6B12-9D2F-54D7-70C93E549BF9}"/>
          </ac:spMkLst>
        </pc:spChg>
        <pc:spChg chg="mod">
          <ac:chgData name="Katy Elizabeth Crout Moretti" userId="c2539806-68ef-4c2b-9689-e3b4ab591f97" providerId="ADAL" clId="{1887EED3-B4D1-45AA-94FB-3A9E47683FAE}" dt="2024-04-23T15:14:12.102" v="654" actId="1076"/>
          <ac:spMkLst>
            <pc:docMk/>
            <pc:sldMk cId="1032565379" sldId="272"/>
            <ac:spMk id="9" creationId="{CC252B7F-D64D-B589-43A0-8DF4C7417576}"/>
          </ac:spMkLst>
        </pc:spChg>
        <pc:picChg chg="mod">
          <ac:chgData name="Katy Elizabeth Crout Moretti" userId="c2539806-68ef-4c2b-9689-e3b4ab591f97" providerId="ADAL" clId="{1887EED3-B4D1-45AA-94FB-3A9E47683FAE}" dt="2024-04-23T15:14:07.098" v="653" actId="1076"/>
          <ac:picMkLst>
            <pc:docMk/>
            <pc:sldMk cId="1032565379" sldId="272"/>
            <ac:picMk id="4" creationId="{8E65E52A-0059-E3FF-6621-254E358D586B}"/>
          </ac:picMkLst>
        </pc:picChg>
        <pc:picChg chg="mod">
          <ac:chgData name="Katy Elizabeth Crout Moretti" userId="c2539806-68ef-4c2b-9689-e3b4ab591f97" providerId="ADAL" clId="{1887EED3-B4D1-45AA-94FB-3A9E47683FAE}" dt="2024-04-23T15:14:01.136" v="652" actId="1076"/>
          <ac:picMkLst>
            <pc:docMk/>
            <pc:sldMk cId="1032565379" sldId="272"/>
            <ac:picMk id="6" creationId="{69DDFEFF-97D2-88DF-8302-92D0D309F697}"/>
          </ac:picMkLst>
        </pc:picChg>
      </pc:sldChg>
      <pc:sldChg chg="addSp delSp modSp mod">
        <pc:chgData name="Katy Elizabeth Crout Moretti" userId="c2539806-68ef-4c2b-9689-e3b4ab591f97" providerId="ADAL" clId="{1887EED3-B4D1-45AA-94FB-3A9E47683FAE}" dt="2024-05-06T15:21:02.559" v="5471" actId="27636"/>
        <pc:sldMkLst>
          <pc:docMk/>
          <pc:sldMk cId="2087701410" sldId="273"/>
        </pc:sldMkLst>
        <pc:spChg chg="mod">
          <ac:chgData name="Katy Elizabeth Crout Moretti" userId="c2539806-68ef-4c2b-9689-e3b4ab591f97" providerId="ADAL" clId="{1887EED3-B4D1-45AA-94FB-3A9E47683FAE}" dt="2024-05-06T15:21:02.559" v="5471" actId="27636"/>
          <ac:spMkLst>
            <pc:docMk/>
            <pc:sldMk cId="2087701410" sldId="273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5-06T15:07:44.404" v="5416" actId="1076"/>
          <ac:spMkLst>
            <pc:docMk/>
            <pc:sldMk cId="2087701410" sldId="273"/>
            <ac:spMk id="4" creationId="{8EA129E9-6443-6446-A80A-3FC64C644FF5}"/>
          </ac:spMkLst>
        </pc:spChg>
        <pc:spChg chg="mod">
          <ac:chgData name="Katy Elizabeth Crout Moretti" userId="c2539806-68ef-4c2b-9689-e3b4ab591f97" providerId="ADAL" clId="{1887EED3-B4D1-45AA-94FB-3A9E47683FAE}" dt="2024-04-23T15:59:15.297" v="1393" actId="20577"/>
          <ac:spMkLst>
            <pc:docMk/>
            <pc:sldMk cId="2087701410" sldId="273"/>
            <ac:spMk id="5" creationId="{AEBD6605-1F2E-789D-9FF4-D609A9E81DFD}"/>
          </ac:spMkLst>
        </pc:spChg>
        <pc:picChg chg="add del">
          <ac:chgData name="Katy Elizabeth Crout Moretti" userId="c2539806-68ef-4c2b-9689-e3b4ab591f97" providerId="ADAL" clId="{1887EED3-B4D1-45AA-94FB-3A9E47683FAE}" dt="2024-05-06T15:07:38.535" v="5414" actId="478"/>
          <ac:picMkLst>
            <pc:docMk/>
            <pc:sldMk cId="2087701410" sldId="273"/>
            <ac:picMk id="2" creationId="{E1164633-08F1-05E3-43A3-49492EC8616F}"/>
          </ac:picMkLst>
        </pc:picChg>
        <pc:picChg chg="add del mod">
          <ac:chgData name="Katy Elizabeth Crout Moretti" userId="c2539806-68ef-4c2b-9689-e3b4ab591f97" providerId="ADAL" clId="{1887EED3-B4D1-45AA-94FB-3A9E47683FAE}" dt="2024-05-06T15:17:08.009" v="5420" actId="21"/>
          <ac:picMkLst>
            <pc:docMk/>
            <pc:sldMk cId="2087701410" sldId="273"/>
            <ac:picMk id="6" creationId="{C72F7D6A-3356-2D1C-5974-C1C0EAC4F9B5}"/>
          </ac:picMkLst>
        </pc:picChg>
        <pc:picChg chg="add mod">
          <ac:chgData name="Katy Elizabeth Crout Moretti" userId="c2539806-68ef-4c2b-9689-e3b4ab591f97" providerId="ADAL" clId="{1887EED3-B4D1-45AA-94FB-3A9E47683FAE}" dt="2024-05-06T15:17:34.512" v="5427" actId="1076"/>
          <ac:picMkLst>
            <pc:docMk/>
            <pc:sldMk cId="2087701410" sldId="273"/>
            <ac:picMk id="8" creationId="{C8193BAE-CD34-7E30-3D4F-4476E1A69713}"/>
          </ac:picMkLst>
        </pc:picChg>
      </pc:sldChg>
      <pc:sldChg chg="addSp modSp mod ord">
        <pc:chgData name="Katy Elizabeth Crout Moretti" userId="c2539806-68ef-4c2b-9689-e3b4ab591f97" providerId="ADAL" clId="{1887EED3-B4D1-45AA-94FB-3A9E47683FAE}" dt="2024-05-06T15:33:07.939" v="5600" actId="14100"/>
        <pc:sldMkLst>
          <pc:docMk/>
          <pc:sldMk cId="2436666183" sldId="274"/>
        </pc:sldMkLst>
        <pc:spChg chg="mod">
          <ac:chgData name="Katy Elizabeth Crout Moretti" userId="c2539806-68ef-4c2b-9689-e3b4ab591f97" providerId="ADAL" clId="{1887EED3-B4D1-45AA-94FB-3A9E47683FAE}" dt="2024-05-06T15:33:07.939" v="5600" actId="14100"/>
          <ac:spMkLst>
            <pc:docMk/>
            <pc:sldMk cId="2436666183" sldId="274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1887EED3-B4D1-45AA-94FB-3A9E47683FAE}" dt="2024-04-23T15:48:58.659" v="1155" actId="20577"/>
          <ac:spMkLst>
            <pc:docMk/>
            <pc:sldMk cId="2436666183" sldId="274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1887EED3-B4D1-45AA-94FB-3A9E47683FAE}" dt="2024-04-23T15:22:24.532" v="953" actId="1076"/>
          <ac:picMkLst>
            <pc:docMk/>
            <pc:sldMk cId="2436666183" sldId="274"/>
            <ac:picMk id="2" creationId="{5772287B-C4CA-82B1-D7A0-D7F71AAEB6DE}"/>
          </ac:picMkLst>
        </pc:picChg>
        <pc:picChg chg="add mod">
          <ac:chgData name="Katy Elizabeth Crout Moretti" userId="c2539806-68ef-4c2b-9689-e3b4ab591f97" providerId="ADAL" clId="{1887EED3-B4D1-45AA-94FB-3A9E47683FAE}" dt="2024-05-06T15:33:04.779" v="5599" actId="1076"/>
          <ac:picMkLst>
            <pc:docMk/>
            <pc:sldMk cId="2436666183" sldId="274"/>
            <ac:picMk id="4" creationId="{30E17219-4050-BA7E-CF1E-2E125B809003}"/>
          </ac:picMkLst>
        </pc:picChg>
      </pc:sldChg>
      <pc:sldChg chg="addSp delSp modSp mod ord">
        <pc:chgData name="Katy Elizabeth Crout Moretti" userId="c2539806-68ef-4c2b-9689-e3b4ab591f97" providerId="ADAL" clId="{1887EED3-B4D1-45AA-94FB-3A9E47683FAE}" dt="2024-05-06T15:27:12.670" v="5534" actId="1076"/>
        <pc:sldMkLst>
          <pc:docMk/>
          <pc:sldMk cId="3540675157" sldId="275"/>
        </pc:sldMkLst>
        <pc:spChg chg="mod">
          <ac:chgData name="Katy Elizabeth Crout Moretti" userId="c2539806-68ef-4c2b-9689-e3b4ab591f97" providerId="ADAL" clId="{1887EED3-B4D1-45AA-94FB-3A9E47683FAE}" dt="2024-05-06T15:27:12.670" v="5534" actId="1076"/>
          <ac:spMkLst>
            <pc:docMk/>
            <pc:sldMk cId="3540675157" sldId="275"/>
            <ac:spMk id="3" creationId="{66ADC0BD-2864-B663-8B84-02C2C421E0D9}"/>
          </ac:spMkLst>
        </pc:spChg>
        <pc:spChg chg="del">
          <ac:chgData name="Katy Elizabeth Crout Moretti" userId="c2539806-68ef-4c2b-9689-e3b4ab591f97" providerId="ADAL" clId="{1887EED3-B4D1-45AA-94FB-3A9E47683FAE}" dt="2024-04-23T14:45:04.535" v="3" actId="478"/>
          <ac:spMkLst>
            <pc:docMk/>
            <pc:sldMk cId="3540675157" sldId="275"/>
            <ac:spMk id="4" creationId="{66B15D5E-F2D9-9C3F-7FD0-849148B18B77}"/>
          </ac:spMkLst>
        </pc:spChg>
        <pc:spChg chg="add mod">
          <ac:chgData name="Katy Elizabeth Crout Moretti" userId="c2539806-68ef-4c2b-9689-e3b4ab591f97" providerId="ADAL" clId="{1887EED3-B4D1-45AA-94FB-3A9E47683FAE}" dt="2024-05-06T15:26:49.936" v="5530" actId="1076"/>
          <ac:spMkLst>
            <pc:docMk/>
            <pc:sldMk cId="3540675157" sldId="275"/>
            <ac:spMk id="8" creationId="{23918869-D6FB-FD23-4657-0BB77B89B5E2}"/>
          </ac:spMkLst>
        </pc:spChg>
        <pc:picChg chg="del">
          <ac:chgData name="Katy Elizabeth Crout Moretti" userId="c2539806-68ef-4c2b-9689-e3b4ab591f97" providerId="ADAL" clId="{1887EED3-B4D1-45AA-94FB-3A9E47683FAE}" dt="2024-04-23T14:45:00.935" v="2" actId="478"/>
          <ac:picMkLst>
            <pc:docMk/>
            <pc:sldMk cId="3540675157" sldId="275"/>
            <ac:picMk id="2" creationId="{F7C153BE-4236-F78A-63BC-75B7370BDDF2}"/>
          </ac:picMkLst>
        </pc:picChg>
        <pc:picChg chg="add mod">
          <ac:chgData name="Katy Elizabeth Crout Moretti" userId="c2539806-68ef-4c2b-9689-e3b4ab591f97" providerId="ADAL" clId="{1887EED3-B4D1-45AA-94FB-3A9E47683FAE}" dt="2024-05-06T15:26:45.878" v="5529" actId="1076"/>
          <ac:picMkLst>
            <pc:docMk/>
            <pc:sldMk cId="3540675157" sldId="275"/>
            <ac:picMk id="6" creationId="{6D6B2286-D493-8677-EB5D-A57357169534}"/>
          </ac:picMkLst>
        </pc:picChg>
      </pc:sldChg>
      <pc:sldChg chg="addSp modSp mod">
        <pc:chgData name="Katy Elizabeth Crout Moretti" userId="c2539806-68ef-4c2b-9689-e3b4ab591f97" providerId="ADAL" clId="{1887EED3-B4D1-45AA-94FB-3A9E47683FAE}" dt="2024-05-06T15:54:00.699" v="5973" actId="1076"/>
        <pc:sldMkLst>
          <pc:docMk/>
          <pc:sldMk cId="2302785827" sldId="276"/>
        </pc:sldMkLst>
        <pc:spChg chg="mod">
          <ac:chgData name="Katy Elizabeth Crout Moretti" userId="c2539806-68ef-4c2b-9689-e3b4ab591f97" providerId="ADAL" clId="{1887EED3-B4D1-45AA-94FB-3A9E47683FAE}" dt="2024-05-06T15:53:12.506" v="5890" actId="14100"/>
          <ac:spMkLst>
            <pc:docMk/>
            <pc:sldMk cId="2302785827" sldId="276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5-06T15:54:00.699" v="5973" actId="1076"/>
          <ac:spMkLst>
            <pc:docMk/>
            <pc:sldMk cId="2302785827" sldId="276"/>
            <ac:spMk id="4" creationId="{C4717CC9-4894-3B51-245A-80C2559F7145}"/>
          </ac:spMkLst>
        </pc:spChg>
        <pc:spChg chg="mod">
          <ac:chgData name="Katy Elizabeth Crout Moretti" userId="c2539806-68ef-4c2b-9689-e3b4ab591f97" providerId="ADAL" clId="{1887EED3-B4D1-45AA-94FB-3A9E47683FAE}" dt="2024-04-23T18:42:11.095" v="4093" actId="20577"/>
          <ac:spMkLst>
            <pc:docMk/>
            <pc:sldMk cId="2302785827" sldId="276"/>
            <ac:spMk id="5" creationId="{AEBD6605-1F2E-789D-9FF4-D609A9E81DFD}"/>
          </ac:spMkLst>
        </pc:spChg>
        <pc:picChg chg="add mod">
          <ac:chgData name="Katy Elizabeth Crout Moretti" userId="c2539806-68ef-4c2b-9689-e3b4ab591f97" providerId="ADAL" clId="{1887EED3-B4D1-45AA-94FB-3A9E47683FAE}" dt="2024-05-06T15:52:55.801" v="5880" actId="1076"/>
          <ac:picMkLst>
            <pc:docMk/>
            <pc:sldMk cId="2302785827" sldId="276"/>
            <ac:picMk id="2" creationId="{E4E342B1-6028-DE75-688C-499955405595}"/>
          </ac:picMkLst>
        </pc:picChg>
      </pc:sldChg>
      <pc:sldChg chg="addSp delSp modSp add mod ord">
        <pc:chgData name="Katy Elizabeth Crout Moretti" userId="c2539806-68ef-4c2b-9689-e3b4ab591f97" providerId="ADAL" clId="{1887EED3-B4D1-45AA-94FB-3A9E47683FAE}" dt="2024-05-06T15:21:11.271" v="5474" actId="14100"/>
        <pc:sldMkLst>
          <pc:docMk/>
          <pc:sldMk cId="3155812849" sldId="277"/>
        </pc:sldMkLst>
        <pc:spChg chg="mod">
          <ac:chgData name="Katy Elizabeth Crout Moretti" userId="c2539806-68ef-4c2b-9689-e3b4ab591f97" providerId="ADAL" clId="{1887EED3-B4D1-45AA-94FB-3A9E47683FAE}" dt="2024-05-06T15:21:11.271" v="5474" actId="14100"/>
          <ac:spMkLst>
            <pc:docMk/>
            <pc:sldMk cId="3155812849" sldId="277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5-06T15:06:45.106" v="5402" actId="1076"/>
          <ac:spMkLst>
            <pc:docMk/>
            <pc:sldMk cId="3155812849" sldId="277"/>
            <ac:spMk id="4" creationId="{4BAC03EF-FAFC-787D-14D7-DFAB908DE882}"/>
          </ac:spMkLst>
        </pc:spChg>
        <pc:picChg chg="add del mod">
          <ac:chgData name="Katy Elizabeth Crout Moretti" userId="c2539806-68ef-4c2b-9689-e3b4ab591f97" providerId="ADAL" clId="{1887EED3-B4D1-45AA-94FB-3A9E47683FAE}" dt="2024-05-06T15:17:20.512" v="5424" actId="21"/>
          <ac:picMkLst>
            <pc:docMk/>
            <pc:sldMk cId="3155812849" sldId="277"/>
            <ac:picMk id="2" creationId="{C8193BAE-CD34-7E30-3D4F-4476E1A69713}"/>
          </ac:picMkLst>
        </pc:picChg>
        <pc:picChg chg="add mod">
          <ac:chgData name="Katy Elizabeth Crout Moretti" userId="c2539806-68ef-4c2b-9689-e3b4ab591f97" providerId="ADAL" clId="{1887EED3-B4D1-45AA-94FB-3A9E47683FAE}" dt="2024-05-06T15:17:27.856" v="5426" actId="1076"/>
          <ac:picMkLst>
            <pc:docMk/>
            <pc:sldMk cId="3155812849" sldId="277"/>
            <ac:picMk id="6" creationId="{799002AE-ECCA-46DC-AA02-254D9C8618C7}"/>
          </ac:picMkLst>
        </pc:picChg>
      </pc:sldChg>
      <pc:sldChg chg="addSp delSp modSp add mod">
        <pc:chgData name="Katy Elizabeth Crout Moretti" userId="c2539806-68ef-4c2b-9689-e3b4ab591f97" providerId="ADAL" clId="{1887EED3-B4D1-45AA-94FB-3A9E47683FAE}" dt="2024-05-06T15:32:22.445" v="5596" actId="20577"/>
        <pc:sldMkLst>
          <pc:docMk/>
          <pc:sldMk cId="2475344011" sldId="278"/>
        </pc:sldMkLst>
        <pc:spChg chg="mod">
          <ac:chgData name="Katy Elizabeth Crout Moretti" userId="c2539806-68ef-4c2b-9689-e3b4ab591f97" providerId="ADAL" clId="{1887EED3-B4D1-45AA-94FB-3A9E47683FAE}" dt="2024-05-06T15:32:22.445" v="5596" actId="20577"/>
          <ac:spMkLst>
            <pc:docMk/>
            <pc:sldMk cId="2475344011" sldId="278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5-06T15:30:49.592" v="5564" actId="1076"/>
          <ac:spMkLst>
            <pc:docMk/>
            <pc:sldMk cId="2475344011" sldId="278"/>
            <ac:spMk id="4" creationId="{43B56A9E-7B98-9778-D6AB-75EB4DCC1A97}"/>
          </ac:spMkLst>
        </pc:spChg>
        <pc:spChg chg="mod">
          <ac:chgData name="Katy Elizabeth Crout Moretti" userId="c2539806-68ef-4c2b-9689-e3b4ab591f97" providerId="ADAL" clId="{1887EED3-B4D1-45AA-94FB-3A9E47683FAE}" dt="2024-05-06T15:29:48.006" v="5556" actId="1076"/>
          <ac:spMkLst>
            <pc:docMk/>
            <pc:sldMk cId="2475344011" sldId="278"/>
            <ac:spMk id="5" creationId="{AEBD6605-1F2E-789D-9FF4-D609A9E81DFD}"/>
          </ac:spMkLst>
        </pc:spChg>
        <pc:spChg chg="del">
          <ac:chgData name="Katy Elizabeth Crout Moretti" userId="c2539806-68ef-4c2b-9689-e3b4ab591f97" providerId="ADAL" clId="{1887EED3-B4D1-45AA-94FB-3A9E47683FAE}" dt="2024-05-06T15:23:44.694" v="5490" actId="478"/>
          <ac:spMkLst>
            <pc:docMk/>
            <pc:sldMk cId="2475344011" sldId="278"/>
            <ac:spMk id="8" creationId="{23918869-D6FB-FD23-4657-0BB77B89B5E2}"/>
          </ac:spMkLst>
        </pc:spChg>
        <pc:picChg chg="add mod">
          <ac:chgData name="Katy Elizabeth Crout Moretti" userId="c2539806-68ef-4c2b-9689-e3b4ab591f97" providerId="ADAL" clId="{1887EED3-B4D1-45AA-94FB-3A9E47683FAE}" dt="2024-05-06T15:30:46.353" v="5563" actId="1076"/>
          <ac:picMkLst>
            <pc:docMk/>
            <pc:sldMk cId="2475344011" sldId="278"/>
            <ac:picMk id="2" creationId="{D23C7CB1-A1AF-B507-0C01-8F1B8BF41A88}"/>
          </ac:picMkLst>
        </pc:picChg>
        <pc:picChg chg="del">
          <ac:chgData name="Katy Elizabeth Crout Moretti" userId="c2539806-68ef-4c2b-9689-e3b4ab591f97" providerId="ADAL" clId="{1887EED3-B4D1-45AA-94FB-3A9E47683FAE}" dt="2024-05-06T15:23:37.544" v="5487" actId="478"/>
          <ac:picMkLst>
            <pc:docMk/>
            <pc:sldMk cId="2475344011" sldId="278"/>
            <ac:picMk id="6" creationId="{6D6B2286-D493-8677-EB5D-A57357169534}"/>
          </ac:picMkLst>
        </pc:picChg>
      </pc:sldChg>
      <pc:sldChg chg="addSp delSp modSp add mod">
        <pc:chgData name="Katy Elizabeth Crout Moretti" userId="c2539806-68ef-4c2b-9689-e3b4ab591f97" providerId="ADAL" clId="{1887EED3-B4D1-45AA-94FB-3A9E47683FAE}" dt="2024-05-06T15:42:23.487" v="5745" actId="14100"/>
        <pc:sldMkLst>
          <pc:docMk/>
          <pc:sldMk cId="1951097628" sldId="279"/>
        </pc:sldMkLst>
        <pc:spChg chg="mod">
          <ac:chgData name="Katy Elizabeth Crout Moretti" userId="c2539806-68ef-4c2b-9689-e3b4ab591f97" providerId="ADAL" clId="{1887EED3-B4D1-45AA-94FB-3A9E47683FAE}" dt="2024-05-06T15:42:23.487" v="5745" actId="14100"/>
          <ac:spMkLst>
            <pc:docMk/>
            <pc:sldMk cId="1951097628" sldId="279"/>
            <ac:spMk id="3" creationId="{66ADC0BD-2864-B663-8B84-02C2C421E0D9}"/>
          </ac:spMkLst>
        </pc:spChg>
        <pc:spChg chg="mod">
          <ac:chgData name="Katy Elizabeth Crout Moretti" userId="c2539806-68ef-4c2b-9689-e3b4ab591f97" providerId="ADAL" clId="{1887EED3-B4D1-45AA-94FB-3A9E47683FAE}" dt="2024-05-06T15:40:06.120" v="5643" actId="1076"/>
          <ac:spMkLst>
            <pc:docMk/>
            <pc:sldMk cId="1951097628" sldId="279"/>
            <ac:spMk id="4" creationId="{5A4B991C-A75C-4FA6-8106-C552AA06FD56}"/>
          </ac:spMkLst>
        </pc:spChg>
        <pc:spChg chg="mod">
          <ac:chgData name="Katy Elizabeth Crout Moretti" userId="c2539806-68ef-4c2b-9689-e3b4ab591f97" providerId="ADAL" clId="{1887EED3-B4D1-45AA-94FB-3A9E47683FAE}" dt="2024-05-06T15:40:55.626" v="5738" actId="1076"/>
          <ac:spMkLst>
            <pc:docMk/>
            <pc:sldMk cId="1951097628" sldId="279"/>
            <ac:spMk id="6" creationId="{049CD446-00F7-AEA2-5A6D-685F6A29381D}"/>
          </ac:spMkLst>
        </pc:spChg>
        <pc:picChg chg="del">
          <ac:chgData name="Katy Elizabeth Crout Moretti" userId="c2539806-68ef-4c2b-9689-e3b4ab591f97" providerId="ADAL" clId="{1887EED3-B4D1-45AA-94FB-3A9E47683FAE}" dt="2024-05-06T15:38:07.223" v="5615" actId="478"/>
          <ac:picMkLst>
            <pc:docMk/>
            <pc:sldMk cId="1951097628" sldId="279"/>
            <ac:picMk id="2" creationId="{1F279236-AAF1-A55E-C243-C3717967CFE3}"/>
          </ac:picMkLst>
        </pc:picChg>
        <pc:picChg chg="add del mod">
          <ac:chgData name="Katy Elizabeth Crout Moretti" userId="c2539806-68ef-4c2b-9689-e3b4ab591f97" providerId="ADAL" clId="{1887EED3-B4D1-45AA-94FB-3A9E47683FAE}" dt="2024-05-06T15:38:31.146" v="5621" actId="478"/>
          <ac:picMkLst>
            <pc:docMk/>
            <pc:sldMk cId="1951097628" sldId="279"/>
            <ac:picMk id="9" creationId="{B7D4F575-D83B-0EDF-1DDB-5D0A8B2D950C}"/>
          </ac:picMkLst>
        </pc:picChg>
        <pc:picChg chg="add mod">
          <ac:chgData name="Katy Elizabeth Crout Moretti" userId="c2539806-68ef-4c2b-9689-e3b4ab591f97" providerId="ADAL" clId="{1887EED3-B4D1-45AA-94FB-3A9E47683FAE}" dt="2024-05-06T15:40:52.468" v="5737" actId="1076"/>
          <ac:picMkLst>
            <pc:docMk/>
            <pc:sldMk cId="1951097628" sldId="279"/>
            <ac:picMk id="10" creationId="{B0959C0A-D3E1-2A6C-A3CC-3381BCF8E22D}"/>
          </ac:picMkLst>
        </pc:picChg>
      </pc:sldChg>
      <pc:sldChg chg="addSp delSp modSp add mod">
        <pc:chgData name="Katy Elizabeth Crout Moretti" userId="c2539806-68ef-4c2b-9689-e3b4ab591f97" providerId="ADAL" clId="{1887EED3-B4D1-45AA-94FB-3A9E47683FAE}" dt="2024-05-06T15:48:34.258" v="5857" actId="1076"/>
        <pc:sldMkLst>
          <pc:docMk/>
          <pc:sldMk cId="853426173" sldId="280"/>
        </pc:sldMkLst>
        <pc:spChg chg="mod">
          <ac:chgData name="Katy Elizabeth Crout Moretti" userId="c2539806-68ef-4c2b-9689-e3b4ab591f97" providerId="ADAL" clId="{1887EED3-B4D1-45AA-94FB-3A9E47683FAE}" dt="2024-05-06T15:48:34.258" v="5857" actId="1076"/>
          <ac:spMkLst>
            <pc:docMk/>
            <pc:sldMk cId="853426173" sldId="280"/>
            <ac:spMk id="3" creationId="{66ADC0BD-2864-B663-8B84-02C2C421E0D9}"/>
          </ac:spMkLst>
        </pc:spChg>
        <pc:picChg chg="del">
          <ac:chgData name="Katy Elizabeth Crout Moretti" userId="c2539806-68ef-4c2b-9689-e3b4ab591f97" providerId="ADAL" clId="{1887EED3-B4D1-45AA-94FB-3A9E47683FAE}" dt="2024-05-06T15:48:11.222" v="5850" actId="478"/>
          <ac:picMkLst>
            <pc:docMk/>
            <pc:sldMk cId="853426173" sldId="280"/>
            <ac:picMk id="2" creationId="{1B41EA1C-261B-59CD-0E38-EF7640E89FC8}"/>
          </ac:picMkLst>
        </pc:picChg>
        <pc:picChg chg="add mod">
          <ac:chgData name="Katy Elizabeth Crout Moretti" userId="c2539806-68ef-4c2b-9689-e3b4ab591f97" providerId="ADAL" clId="{1887EED3-B4D1-45AA-94FB-3A9E47683FAE}" dt="2024-05-06T15:48:26.723" v="5856" actId="1076"/>
          <ac:picMkLst>
            <pc:docMk/>
            <pc:sldMk cId="853426173" sldId="280"/>
            <ac:picMk id="6" creationId="{7042E378-26B8-CE6C-6743-CA8E4C39D4AE}"/>
          </ac:picMkLst>
        </pc:picChg>
      </pc:sldChg>
      <pc:sldChg chg="addSp modSp add mod">
        <pc:chgData name="Katy Elizabeth Crout Moretti" userId="c2539806-68ef-4c2b-9689-e3b4ab591f97" providerId="ADAL" clId="{1887EED3-B4D1-45AA-94FB-3A9E47683FAE}" dt="2024-05-06T16:02:01.200" v="6100" actId="1076"/>
        <pc:sldMkLst>
          <pc:docMk/>
          <pc:sldMk cId="1022482977" sldId="281"/>
        </pc:sldMkLst>
        <pc:spChg chg="mod">
          <ac:chgData name="Katy Elizabeth Crout Moretti" userId="c2539806-68ef-4c2b-9689-e3b4ab591f97" providerId="ADAL" clId="{1887EED3-B4D1-45AA-94FB-3A9E47683FAE}" dt="2024-05-06T16:02:01.200" v="6100" actId="1076"/>
          <ac:spMkLst>
            <pc:docMk/>
            <pc:sldMk cId="1022482977" sldId="281"/>
            <ac:spMk id="3" creationId="{66ADC0BD-2864-B663-8B84-02C2C421E0D9}"/>
          </ac:spMkLst>
        </pc:spChg>
        <pc:spChg chg="add mod">
          <ac:chgData name="Katy Elizabeth Crout Moretti" userId="c2539806-68ef-4c2b-9689-e3b4ab591f97" providerId="ADAL" clId="{1887EED3-B4D1-45AA-94FB-3A9E47683FAE}" dt="2024-05-06T16:01:53.636" v="6098" actId="14100"/>
          <ac:spMkLst>
            <pc:docMk/>
            <pc:sldMk cId="1022482977" sldId="281"/>
            <ac:spMk id="4" creationId="{8BF95471-F667-0FDC-073E-8D6E9D0558D2}"/>
          </ac:spMkLst>
        </pc:spChg>
        <pc:picChg chg="add mod">
          <ac:chgData name="Katy Elizabeth Crout Moretti" userId="c2539806-68ef-4c2b-9689-e3b4ab591f97" providerId="ADAL" clId="{1887EED3-B4D1-45AA-94FB-3A9E47683FAE}" dt="2024-05-06T16:00:48.695" v="5985" actId="14100"/>
          <ac:picMkLst>
            <pc:docMk/>
            <pc:sldMk cId="1022482977" sldId="281"/>
            <ac:picMk id="2" creationId="{5F691740-0EC8-2D4D-D9C5-E8EEC63872D1}"/>
          </ac:picMkLst>
        </pc:picChg>
      </pc:sldChg>
    </pc:docChg>
  </pc:docChgLst>
  <pc:docChgLst>
    <pc:chgData name="Katy Elizabeth Crout" userId="c2539806-68ef-4c2b-9689-e3b4ab591f97" providerId="ADAL" clId="{1887EED3-B4D1-45AA-94FB-3A9E47683FAE}"/>
    <pc:docChg chg="undo custSel addSld delSld modSld sldOrd">
      <pc:chgData name="Katy Elizabeth Crout" userId="c2539806-68ef-4c2b-9689-e3b4ab591f97" providerId="ADAL" clId="{1887EED3-B4D1-45AA-94FB-3A9E47683FAE}" dt="2024-03-22T18:45:17.554" v="2184" actId="20577"/>
      <pc:docMkLst>
        <pc:docMk/>
      </pc:docMkLst>
      <pc:sldChg chg="addSp modSp mod">
        <pc:chgData name="Katy Elizabeth Crout" userId="c2539806-68ef-4c2b-9689-e3b4ab591f97" providerId="ADAL" clId="{1887EED3-B4D1-45AA-94FB-3A9E47683FAE}" dt="2024-01-06T00:15:40.863" v="54" actId="122"/>
        <pc:sldMkLst>
          <pc:docMk/>
          <pc:sldMk cId="1176831276" sldId="256"/>
        </pc:sldMkLst>
        <pc:spChg chg="mod ord">
          <ac:chgData name="Katy Elizabeth Crout" userId="c2539806-68ef-4c2b-9689-e3b4ab591f97" providerId="ADAL" clId="{1887EED3-B4D1-45AA-94FB-3A9E47683FAE}" dt="2024-01-06T00:13:50.612" v="41" actId="14100"/>
          <ac:spMkLst>
            <pc:docMk/>
            <pc:sldMk cId="1176831276" sldId="256"/>
            <ac:spMk id="2" creationId="{B4D2BE37-162D-0C81-DF09-1E50340E0874}"/>
          </ac:spMkLst>
        </pc:spChg>
        <pc:spChg chg="mod">
          <ac:chgData name="Katy Elizabeth Crout" userId="c2539806-68ef-4c2b-9689-e3b4ab591f97" providerId="ADAL" clId="{1887EED3-B4D1-45AA-94FB-3A9E47683FAE}" dt="2024-01-06T00:10:04.239" v="30" actId="14100"/>
          <ac:spMkLst>
            <pc:docMk/>
            <pc:sldMk cId="1176831276" sldId="256"/>
            <ac:spMk id="3" creationId="{CE011FE7-B351-BAE9-334B-34CE15FFE392}"/>
          </ac:spMkLst>
        </pc:spChg>
        <pc:spChg chg="add mod">
          <ac:chgData name="Katy Elizabeth Crout" userId="c2539806-68ef-4c2b-9689-e3b4ab591f97" providerId="ADAL" clId="{1887EED3-B4D1-45AA-94FB-3A9E47683FAE}" dt="2024-01-06T00:14:55.209" v="46" actId="207"/>
          <ac:spMkLst>
            <pc:docMk/>
            <pc:sldMk cId="1176831276" sldId="256"/>
            <ac:spMk id="4" creationId="{35E497BB-8F73-1BB2-E116-57117998121D}"/>
          </ac:spMkLst>
        </pc:spChg>
        <pc:spChg chg="add mod">
          <ac:chgData name="Katy Elizabeth Crout" userId="c2539806-68ef-4c2b-9689-e3b4ab591f97" providerId="ADAL" clId="{1887EED3-B4D1-45AA-94FB-3A9E47683FAE}" dt="2024-01-06T00:15:40.863" v="54" actId="122"/>
          <ac:spMkLst>
            <pc:docMk/>
            <pc:sldMk cId="1176831276" sldId="256"/>
            <ac:spMk id="8" creationId="{610A2A94-29E4-2E9E-7E05-7661A9652749}"/>
          </ac:spMkLst>
        </pc:spChg>
        <pc:picChg chg="add mod">
          <ac:chgData name="Katy Elizabeth Crout" userId="c2539806-68ef-4c2b-9689-e3b4ab591f97" providerId="ADAL" clId="{1887EED3-B4D1-45AA-94FB-3A9E47683FAE}" dt="2024-01-06T00:10:37.338" v="36" actId="1076"/>
          <ac:picMkLst>
            <pc:docMk/>
            <pc:sldMk cId="1176831276" sldId="256"/>
            <ac:picMk id="5" creationId="{998816B1-3A15-DFFA-2A53-A6FA9DADD3F5}"/>
          </ac:picMkLst>
        </pc:picChg>
        <pc:picChg chg="add mod">
          <ac:chgData name="Katy Elizabeth Crout" userId="c2539806-68ef-4c2b-9689-e3b4ab591f97" providerId="ADAL" clId="{1887EED3-B4D1-45AA-94FB-3A9E47683FAE}" dt="2024-01-06T00:10:34.250" v="35" actId="1076"/>
          <ac:picMkLst>
            <pc:docMk/>
            <pc:sldMk cId="1176831276" sldId="256"/>
            <ac:picMk id="6" creationId="{29478D60-0043-3CC5-F962-A4B98C3C3FBD}"/>
          </ac:picMkLst>
        </pc:picChg>
        <pc:picChg chg="add mod">
          <ac:chgData name="Katy Elizabeth Crout" userId="c2539806-68ef-4c2b-9689-e3b4ab591f97" providerId="ADAL" clId="{1887EED3-B4D1-45AA-94FB-3A9E47683FAE}" dt="2024-01-06T00:15:12.352" v="50" actId="208"/>
          <ac:picMkLst>
            <pc:docMk/>
            <pc:sldMk cId="1176831276" sldId="256"/>
            <ac:picMk id="7" creationId="{88B3507A-FE06-8E16-28D5-3B58D5A7FC2A}"/>
          </ac:picMkLst>
        </pc:picChg>
      </pc:sldChg>
      <pc:sldChg chg="modSp del mod">
        <pc:chgData name="Katy Elizabeth Crout" userId="c2539806-68ef-4c2b-9689-e3b4ab591f97" providerId="ADAL" clId="{1887EED3-B4D1-45AA-94FB-3A9E47683FAE}" dt="2024-01-06T00:16:58.799" v="104" actId="207"/>
        <pc:sldMkLst>
          <pc:docMk/>
          <pc:sldMk cId="271262548" sldId="260"/>
        </pc:sldMkLst>
        <pc:spChg chg="mod">
          <ac:chgData name="Katy Elizabeth Crout" userId="c2539806-68ef-4c2b-9689-e3b4ab591f97" providerId="ADAL" clId="{1887EED3-B4D1-45AA-94FB-3A9E47683FAE}" dt="2024-01-06T00:16:51.636" v="103" actId="20577"/>
          <ac:spMkLst>
            <pc:docMk/>
            <pc:sldMk cId="271262548" sldId="260"/>
            <ac:spMk id="5" creationId="{AEBD6605-1F2E-789D-9FF4-D609A9E81DFD}"/>
          </ac:spMkLst>
        </pc:spChg>
        <pc:spChg chg="mod">
          <ac:chgData name="Katy Elizabeth Crout" userId="c2539806-68ef-4c2b-9689-e3b4ab591f97" providerId="ADAL" clId="{1887EED3-B4D1-45AA-94FB-3A9E47683FAE}" dt="2024-01-06T00:16:58.799" v="104" actId="207"/>
          <ac:spMkLst>
            <pc:docMk/>
            <pc:sldMk cId="271262548" sldId="260"/>
            <ac:spMk id="7" creationId="{838547CA-D473-6284-4183-E8BFA4287A77}"/>
          </ac:spMkLst>
        </pc:spChg>
        <pc:picChg chg="mod">
          <ac:chgData name="Katy Elizabeth Crout" userId="c2539806-68ef-4c2b-9689-e3b4ab591f97" providerId="ADAL" clId="{1887EED3-B4D1-45AA-94FB-3A9E47683FAE}" dt="2024-01-06T00:16:08.148" v="56" actId="207"/>
          <ac:picMkLst>
            <pc:docMk/>
            <pc:sldMk cId="271262548" sldId="260"/>
            <ac:picMk id="4" creationId="{0267B565-CF24-0AE7-A1D1-7E88DE7A1644}"/>
          </ac:picMkLst>
        </pc:picChg>
      </pc:sldChg>
      <pc:sldChg chg="addSp modSp mod">
        <pc:chgData name="Katy Elizabeth Crout" userId="c2539806-68ef-4c2b-9689-e3b4ab591f97" providerId="ADAL" clId="{1887EED3-B4D1-45AA-94FB-3A9E47683FAE}" dt="2024-03-20T20:47:04.825" v="1741" actId="1076"/>
        <pc:sldMkLst>
          <pc:docMk/>
          <pc:sldMk cId="1035226278" sldId="261"/>
        </pc:sldMkLst>
        <pc:spChg chg="mod">
          <ac:chgData name="Katy Elizabeth Crout" userId="c2539806-68ef-4c2b-9689-e3b4ab591f97" providerId="ADAL" clId="{1887EED3-B4D1-45AA-94FB-3A9E47683FAE}" dt="2024-03-20T20:47:04.825" v="1741" actId="1076"/>
          <ac:spMkLst>
            <pc:docMk/>
            <pc:sldMk cId="1035226278" sldId="261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1887EED3-B4D1-45AA-94FB-3A9E47683FAE}" dt="2024-02-10T03:28:21.464" v="424" actId="1076"/>
          <ac:spMkLst>
            <pc:docMk/>
            <pc:sldMk cId="1035226278" sldId="261"/>
            <ac:spMk id="4" creationId="{0221BD42-23CE-5F34-502E-90E6DE4D0275}"/>
          </ac:spMkLst>
        </pc:spChg>
        <pc:picChg chg="add mod">
          <ac:chgData name="Katy Elizabeth Crout" userId="c2539806-68ef-4c2b-9689-e3b4ab591f97" providerId="ADAL" clId="{1887EED3-B4D1-45AA-94FB-3A9E47683FAE}" dt="2024-02-10T03:27:19.960" v="345" actId="1076"/>
          <ac:picMkLst>
            <pc:docMk/>
            <pc:sldMk cId="1035226278" sldId="261"/>
            <ac:picMk id="2" creationId="{4C69B231-564B-5A65-2B1A-4A8C4214284C}"/>
          </ac:picMkLst>
        </pc:picChg>
      </pc:sldChg>
      <pc:sldChg chg="addSp delSp modSp mod">
        <pc:chgData name="Katy Elizabeth Crout" userId="c2539806-68ef-4c2b-9689-e3b4ab591f97" providerId="ADAL" clId="{1887EED3-B4D1-45AA-94FB-3A9E47683FAE}" dt="2024-03-20T20:49:14.313" v="1772" actId="1076"/>
        <pc:sldMkLst>
          <pc:docMk/>
          <pc:sldMk cId="1173865742" sldId="262"/>
        </pc:sldMkLst>
        <pc:spChg chg="del mod">
          <ac:chgData name="Katy Elizabeth Crout" userId="c2539806-68ef-4c2b-9689-e3b4ab591f97" providerId="ADAL" clId="{1887EED3-B4D1-45AA-94FB-3A9E47683FAE}" dt="2024-03-20T20:48:36.043" v="1761" actId="478"/>
          <ac:spMkLst>
            <pc:docMk/>
            <pc:sldMk cId="1173865742" sldId="262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1887EED3-B4D1-45AA-94FB-3A9E47683FAE}" dt="2024-03-20T20:49:14.313" v="1772" actId="1076"/>
          <ac:spMkLst>
            <pc:docMk/>
            <pc:sldMk cId="1173865742" sldId="262"/>
            <ac:spMk id="4" creationId="{E5FB0099-42CD-8F05-14EB-08895A485C05}"/>
          </ac:spMkLst>
        </pc:spChg>
        <pc:spChg chg="mod">
          <ac:chgData name="Katy Elizabeth Crout" userId="c2539806-68ef-4c2b-9689-e3b4ab591f97" providerId="ADAL" clId="{1887EED3-B4D1-45AA-94FB-3A9E47683FAE}" dt="2024-03-19T17:21:24.669" v="1366" actId="20577"/>
          <ac:spMkLst>
            <pc:docMk/>
            <pc:sldMk cId="1173865742" sldId="262"/>
            <ac:spMk id="5" creationId="{AEBD6605-1F2E-789D-9FF4-D609A9E81DFD}"/>
          </ac:spMkLst>
        </pc:spChg>
        <pc:spChg chg="add del mod">
          <ac:chgData name="Katy Elizabeth Crout" userId="c2539806-68ef-4c2b-9689-e3b4ab591f97" providerId="ADAL" clId="{1887EED3-B4D1-45AA-94FB-3A9E47683FAE}" dt="2024-03-20T20:48:37.789" v="1762" actId="478"/>
          <ac:spMkLst>
            <pc:docMk/>
            <pc:sldMk cId="1173865742" sldId="262"/>
            <ac:spMk id="9" creationId="{B5F8A67C-C0FD-C62B-BF7D-6805CCB1CE27}"/>
          </ac:spMkLst>
        </pc:spChg>
        <pc:picChg chg="add mod">
          <ac:chgData name="Katy Elizabeth Crout" userId="c2539806-68ef-4c2b-9689-e3b4ab591f97" providerId="ADAL" clId="{1887EED3-B4D1-45AA-94FB-3A9E47683FAE}" dt="2024-03-20T20:49:01.183" v="1770" actId="1076"/>
          <ac:picMkLst>
            <pc:docMk/>
            <pc:sldMk cId="1173865742" sldId="262"/>
            <ac:picMk id="2" creationId="{9896C995-7CBA-DF16-73DD-C34AFDB9A042}"/>
          </ac:picMkLst>
        </pc:picChg>
        <pc:picChg chg="add mod">
          <ac:chgData name="Katy Elizabeth Crout" userId="c2539806-68ef-4c2b-9689-e3b4ab591f97" providerId="ADAL" clId="{1887EED3-B4D1-45AA-94FB-3A9E47683FAE}" dt="2024-03-20T20:49:06.248" v="1771" actId="1076"/>
          <ac:picMkLst>
            <pc:docMk/>
            <pc:sldMk cId="1173865742" sldId="262"/>
            <ac:picMk id="6" creationId="{C72F7D6A-3356-2D1C-5974-C1C0EAC4F9B5}"/>
          </ac:picMkLst>
        </pc:picChg>
      </pc:sldChg>
      <pc:sldChg chg="addSp modSp mod">
        <pc:chgData name="Katy Elizabeth Crout" userId="c2539806-68ef-4c2b-9689-e3b4ab591f97" providerId="ADAL" clId="{1887EED3-B4D1-45AA-94FB-3A9E47683FAE}" dt="2024-03-22T18:45:17.554" v="2184" actId="20577"/>
        <pc:sldMkLst>
          <pc:docMk/>
          <pc:sldMk cId="3618405553" sldId="263"/>
        </pc:sldMkLst>
        <pc:spChg chg="mod">
          <ac:chgData name="Katy Elizabeth Crout" userId="c2539806-68ef-4c2b-9689-e3b4ab591f97" providerId="ADAL" clId="{1887EED3-B4D1-45AA-94FB-3A9E47683FAE}" dt="2024-03-22T18:45:17.554" v="2184" actId="20577"/>
          <ac:spMkLst>
            <pc:docMk/>
            <pc:sldMk cId="3618405553" sldId="263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1887EED3-B4D1-45AA-94FB-3A9E47683FAE}" dt="2024-02-10T03:41:31.930" v="857" actId="14100"/>
          <ac:spMkLst>
            <pc:docMk/>
            <pc:sldMk cId="3618405553" sldId="263"/>
            <ac:spMk id="4" creationId="{66B15D5E-F2D9-9C3F-7FD0-849148B18B77}"/>
          </ac:spMkLst>
        </pc:spChg>
        <pc:picChg chg="add mod">
          <ac:chgData name="Katy Elizabeth Crout" userId="c2539806-68ef-4c2b-9689-e3b4ab591f97" providerId="ADAL" clId="{1887EED3-B4D1-45AA-94FB-3A9E47683FAE}" dt="2024-03-22T18:43:28.760" v="1943" actId="1076"/>
          <ac:picMkLst>
            <pc:docMk/>
            <pc:sldMk cId="3618405553" sldId="263"/>
            <ac:picMk id="2" creationId="{F7C153BE-4236-F78A-63BC-75B7370BDDF2}"/>
          </ac:picMkLst>
        </pc:picChg>
      </pc:sldChg>
      <pc:sldChg chg="addSp modSp mod">
        <pc:chgData name="Katy Elizabeth Crout" userId="c2539806-68ef-4c2b-9689-e3b4ab591f97" providerId="ADAL" clId="{1887EED3-B4D1-45AA-94FB-3A9E47683FAE}" dt="2024-02-13T23:02:37.429" v="884" actId="20577"/>
        <pc:sldMkLst>
          <pc:docMk/>
          <pc:sldMk cId="2928714104" sldId="264"/>
        </pc:sldMkLst>
        <pc:spChg chg="mod">
          <ac:chgData name="Katy Elizabeth Crout" userId="c2539806-68ef-4c2b-9689-e3b4ab591f97" providerId="ADAL" clId="{1887EED3-B4D1-45AA-94FB-3A9E47683FAE}" dt="2024-02-13T23:02:37.429" v="884" actId="20577"/>
          <ac:spMkLst>
            <pc:docMk/>
            <pc:sldMk cId="2928714104" sldId="264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1887EED3-B4D1-45AA-94FB-3A9E47683FAE}" dt="2024-02-10T03:01:49.553" v="323" actId="1076"/>
          <ac:spMkLst>
            <pc:docMk/>
            <pc:sldMk cId="2928714104" sldId="264"/>
            <ac:spMk id="6" creationId="{19644534-0BF6-142B-BF3D-816CB2533912}"/>
          </ac:spMkLst>
        </pc:spChg>
        <pc:spChg chg="add mod">
          <ac:chgData name="Katy Elizabeth Crout" userId="c2539806-68ef-4c2b-9689-e3b4ab591f97" providerId="ADAL" clId="{1887EED3-B4D1-45AA-94FB-3A9E47683FAE}" dt="2024-02-10T03:02:04.748" v="325" actId="1076"/>
          <ac:spMkLst>
            <pc:docMk/>
            <pc:sldMk cId="2928714104" sldId="264"/>
            <ac:spMk id="8" creationId="{EC8615EA-D063-A285-E86D-EDA2C4C3BCD8}"/>
          </ac:spMkLst>
        </pc:spChg>
        <pc:spChg chg="add mod">
          <ac:chgData name="Katy Elizabeth Crout" userId="c2539806-68ef-4c2b-9689-e3b4ab591f97" providerId="ADAL" clId="{1887EED3-B4D1-45AA-94FB-3A9E47683FAE}" dt="2024-02-10T03:04:25.095" v="338" actId="14100"/>
          <ac:spMkLst>
            <pc:docMk/>
            <pc:sldMk cId="2928714104" sldId="264"/>
            <ac:spMk id="9" creationId="{EE75DB32-C98D-E96E-E746-35E283AB0C22}"/>
          </ac:spMkLst>
        </pc:spChg>
        <pc:spChg chg="add mod">
          <ac:chgData name="Katy Elizabeth Crout" userId="c2539806-68ef-4c2b-9689-e3b4ab591f97" providerId="ADAL" clId="{1887EED3-B4D1-45AA-94FB-3A9E47683FAE}" dt="2024-02-10T03:04:30.698" v="339" actId="14100"/>
          <ac:spMkLst>
            <pc:docMk/>
            <pc:sldMk cId="2928714104" sldId="264"/>
            <ac:spMk id="10" creationId="{6A54F66B-782D-B7A3-F5D1-38EF3BC8ABFA}"/>
          </ac:spMkLst>
        </pc:spChg>
        <pc:picChg chg="add mod modCrop">
          <ac:chgData name="Katy Elizabeth Crout" userId="c2539806-68ef-4c2b-9689-e3b4ab591f97" providerId="ADAL" clId="{1887EED3-B4D1-45AA-94FB-3A9E47683FAE}" dt="2024-02-10T03:01:56.489" v="324" actId="1076"/>
          <ac:picMkLst>
            <pc:docMk/>
            <pc:sldMk cId="2928714104" sldId="264"/>
            <ac:picMk id="2" creationId="{457F7BFD-FD8A-D4C4-EB21-D493CAD3C6FE}"/>
          </ac:picMkLst>
        </pc:picChg>
        <pc:picChg chg="add mod modCrop">
          <ac:chgData name="Katy Elizabeth Crout" userId="c2539806-68ef-4c2b-9689-e3b4ab591f97" providerId="ADAL" clId="{1887EED3-B4D1-45AA-94FB-3A9E47683FAE}" dt="2024-02-10T03:01:37.900" v="321" actId="1076"/>
          <ac:picMkLst>
            <pc:docMk/>
            <pc:sldMk cId="2928714104" sldId="264"/>
            <ac:picMk id="4" creationId="{18382DEF-DB23-E261-D4F8-49AAD4003CA7}"/>
          </ac:picMkLst>
        </pc:picChg>
      </pc:sldChg>
      <pc:sldChg chg="addSp delSp modSp mod">
        <pc:chgData name="Katy Elizabeth Crout" userId="c2539806-68ef-4c2b-9689-e3b4ab591f97" providerId="ADAL" clId="{1887EED3-B4D1-45AA-94FB-3A9E47683FAE}" dt="2024-02-10T03:33:37.215" v="657" actId="1076"/>
        <pc:sldMkLst>
          <pc:docMk/>
          <pc:sldMk cId="2593987837" sldId="266"/>
        </pc:sldMkLst>
        <pc:spChg chg="mod">
          <ac:chgData name="Katy Elizabeth Crout" userId="c2539806-68ef-4c2b-9689-e3b4ab591f97" providerId="ADAL" clId="{1887EED3-B4D1-45AA-94FB-3A9E47683FAE}" dt="2024-01-31T21:51:05.066" v="111" actId="20577"/>
          <ac:spMkLst>
            <pc:docMk/>
            <pc:sldMk cId="2593987837" sldId="266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1887EED3-B4D1-45AA-94FB-3A9E47683FAE}" dt="2024-02-10T03:33:37.215" v="657" actId="1076"/>
          <ac:spMkLst>
            <pc:docMk/>
            <pc:sldMk cId="2593987837" sldId="266"/>
            <ac:spMk id="6" creationId="{049CD446-00F7-AEA2-5A6D-685F6A29381D}"/>
          </ac:spMkLst>
        </pc:spChg>
        <pc:picChg chg="add mod">
          <ac:chgData name="Katy Elizabeth Crout" userId="c2539806-68ef-4c2b-9689-e3b4ab591f97" providerId="ADAL" clId="{1887EED3-B4D1-45AA-94FB-3A9E47683FAE}" dt="2024-02-10T03:32:40.648" v="544" actId="1076"/>
          <ac:picMkLst>
            <pc:docMk/>
            <pc:sldMk cId="2593987837" sldId="266"/>
            <ac:picMk id="2" creationId="{1F279236-AAF1-A55E-C243-C3717967CFE3}"/>
          </ac:picMkLst>
        </pc:picChg>
        <pc:picChg chg="add del">
          <ac:chgData name="Katy Elizabeth Crout" userId="c2539806-68ef-4c2b-9689-e3b4ab591f97" providerId="ADAL" clId="{1887EED3-B4D1-45AA-94FB-3A9E47683FAE}" dt="2024-02-10T03:33:02.312" v="546" actId="478"/>
          <ac:picMkLst>
            <pc:docMk/>
            <pc:sldMk cId="2593987837" sldId="266"/>
            <ac:picMk id="4" creationId="{CFD16461-25AE-33B0-B020-008E6E5C9370}"/>
          </ac:picMkLst>
        </pc:picChg>
      </pc:sldChg>
      <pc:sldChg chg="modSp mod ord">
        <pc:chgData name="Katy Elizabeth Crout" userId="c2539806-68ef-4c2b-9689-e3b4ab591f97" providerId="ADAL" clId="{1887EED3-B4D1-45AA-94FB-3A9E47683FAE}" dt="2024-02-13T23:03:15.617" v="887"/>
        <pc:sldMkLst>
          <pc:docMk/>
          <pc:sldMk cId="3692894775" sldId="270"/>
        </pc:sldMkLst>
        <pc:spChg chg="mod">
          <ac:chgData name="Katy Elizabeth Crout" userId="c2539806-68ef-4c2b-9689-e3b4ab591f97" providerId="ADAL" clId="{1887EED3-B4D1-45AA-94FB-3A9E47683FAE}" dt="2024-02-13T23:02:42.286" v="885" actId="21"/>
          <ac:spMkLst>
            <pc:docMk/>
            <pc:sldMk cId="3692894775" sldId="270"/>
            <ac:spMk id="3" creationId="{66ADC0BD-2864-B663-8B84-02C2C421E0D9}"/>
          </ac:spMkLst>
        </pc:spChg>
      </pc:sldChg>
      <pc:sldChg chg="delSp modSp mod">
        <pc:chgData name="Katy Elizabeth Crout" userId="c2539806-68ef-4c2b-9689-e3b4ab591f97" providerId="ADAL" clId="{1887EED3-B4D1-45AA-94FB-3A9E47683FAE}" dt="2024-03-22T16:52:43.183" v="1901" actId="1076"/>
        <pc:sldMkLst>
          <pc:docMk/>
          <pc:sldMk cId="3776072164" sldId="271"/>
        </pc:sldMkLst>
        <pc:spChg chg="del">
          <ac:chgData name="Katy Elizabeth Crout" userId="c2539806-68ef-4c2b-9689-e3b4ab591f97" providerId="ADAL" clId="{1887EED3-B4D1-45AA-94FB-3A9E47683FAE}" dt="2024-03-22T16:51:06.712" v="1887" actId="478"/>
          <ac:spMkLst>
            <pc:docMk/>
            <pc:sldMk cId="3776072164" sldId="271"/>
            <ac:spMk id="2" creationId="{7F06F901-18AE-2039-8A14-7D353BF5904E}"/>
          </ac:spMkLst>
        </pc:spChg>
        <pc:spChg chg="del">
          <ac:chgData name="Katy Elizabeth Crout" userId="c2539806-68ef-4c2b-9689-e3b4ab591f97" providerId="ADAL" clId="{1887EED3-B4D1-45AA-94FB-3A9E47683FAE}" dt="2024-03-22T16:51:05.035" v="1886" actId="478"/>
          <ac:spMkLst>
            <pc:docMk/>
            <pc:sldMk cId="3776072164" sldId="271"/>
            <ac:spMk id="4" creationId="{5358ED3E-BE17-154E-169B-A270DBCA2703}"/>
          </ac:spMkLst>
        </pc:spChg>
        <pc:spChg chg="del">
          <ac:chgData name="Katy Elizabeth Crout" userId="c2539806-68ef-4c2b-9689-e3b4ab591f97" providerId="ADAL" clId="{1887EED3-B4D1-45AA-94FB-3A9E47683FAE}" dt="2024-03-22T16:51:00.295" v="1883" actId="478"/>
          <ac:spMkLst>
            <pc:docMk/>
            <pc:sldMk cId="3776072164" sldId="271"/>
            <ac:spMk id="6" creationId="{7E733063-2C25-07A1-5BCE-EC360B971D13}"/>
          </ac:spMkLst>
        </pc:spChg>
        <pc:spChg chg="del">
          <ac:chgData name="Katy Elizabeth Crout" userId="c2539806-68ef-4c2b-9689-e3b4ab591f97" providerId="ADAL" clId="{1887EED3-B4D1-45AA-94FB-3A9E47683FAE}" dt="2024-03-22T16:51:01.958" v="1884" actId="478"/>
          <ac:spMkLst>
            <pc:docMk/>
            <pc:sldMk cId="3776072164" sldId="271"/>
            <ac:spMk id="8" creationId="{1B1494D6-CE16-AE37-F2CA-35DAD9B81EB4}"/>
          </ac:spMkLst>
        </pc:spChg>
        <pc:spChg chg="mod">
          <ac:chgData name="Katy Elizabeth Crout" userId="c2539806-68ef-4c2b-9689-e3b4ab591f97" providerId="ADAL" clId="{1887EED3-B4D1-45AA-94FB-3A9E47683FAE}" dt="2024-03-22T16:52:43.183" v="1901" actId="1076"/>
          <ac:spMkLst>
            <pc:docMk/>
            <pc:sldMk cId="3776072164" sldId="271"/>
            <ac:spMk id="9" creationId="{3C33A59B-4078-9EE8-531C-8C3F2B887D22}"/>
          </ac:spMkLst>
        </pc:spChg>
        <pc:spChg chg="del">
          <ac:chgData name="Katy Elizabeth Crout" userId="c2539806-68ef-4c2b-9689-e3b4ab591f97" providerId="ADAL" clId="{1887EED3-B4D1-45AA-94FB-3A9E47683FAE}" dt="2024-03-22T16:51:03.604" v="1885" actId="478"/>
          <ac:spMkLst>
            <pc:docMk/>
            <pc:sldMk cId="3776072164" sldId="271"/>
            <ac:spMk id="10" creationId="{B550D6FD-B7D6-46EE-E9BD-62349FD606BB}"/>
          </ac:spMkLst>
        </pc:spChg>
      </pc:sldChg>
      <pc:sldChg chg="addSp delSp modSp mod">
        <pc:chgData name="Katy Elizabeth Crout" userId="c2539806-68ef-4c2b-9689-e3b4ab591f97" providerId="ADAL" clId="{1887EED3-B4D1-45AA-94FB-3A9E47683FAE}" dt="2024-03-22T16:47:35.041" v="1838" actId="1076"/>
        <pc:sldMkLst>
          <pc:docMk/>
          <pc:sldMk cId="1032565379" sldId="272"/>
        </pc:sldMkLst>
        <pc:spChg chg="mod">
          <ac:chgData name="Katy Elizabeth Crout" userId="c2539806-68ef-4c2b-9689-e3b4ab591f97" providerId="ADAL" clId="{1887EED3-B4D1-45AA-94FB-3A9E47683FAE}" dt="2024-03-19T19:33:50.638" v="1678" actId="20577"/>
          <ac:spMkLst>
            <pc:docMk/>
            <pc:sldMk cId="1032565379" sldId="272"/>
            <ac:spMk id="3" creationId="{0D096B8F-C41E-A488-9AB5-DEF696DAA450}"/>
          </ac:spMkLst>
        </pc:spChg>
        <pc:spChg chg="mod">
          <ac:chgData name="Katy Elizabeth Crout" userId="c2539806-68ef-4c2b-9689-e3b4ab591f97" providerId="ADAL" clId="{1887EED3-B4D1-45AA-94FB-3A9E47683FAE}" dt="2024-02-10T03:28:38.946" v="438" actId="20577"/>
          <ac:spMkLst>
            <pc:docMk/>
            <pc:sldMk cId="1032565379" sldId="272"/>
            <ac:spMk id="5" creationId="{B53BD213-7396-16C4-81E0-5A2A5F433F46}"/>
          </ac:spMkLst>
        </pc:spChg>
        <pc:spChg chg="add mod">
          <ac:chgData name="Katy Elizabeth Crout" userId="c2539806-68ef-4c2b-9689-e3b4ab591f97" providerId="ADAL" clId="{1887EED3-B4D1-45AA-94FB-3A9E47683FAE}" dt="2024-03-22T16:47:35.041" v="1838" actId="1076"/>
          <ac:spMkLst>
            <pc:docMk/>
            <pc:sldMk cId="1032565379" sldId="272"/>
            <ac:spMk id="8" creationId="{71B7E384-6B12-9D2F-54D7-70C93E549BF9}"/>
          </ac:spMkLst>
        </pc:spChg>
        <pc:spChg chg="add mod">
          <ac:chgData name="Katy Elizabeth Crout" userId="c2539806-68ef-4c2b-9689-e3b4ab591f97" providerId="ADAL" clId="{1887EED3-B4D1-45AA-94FB-3A9E47683FAE}" dt="2024-03-22T16:47:31.117" v="1837" actId="1076"/>
          <ac:spMkLst>
            <pc:docMk/>
            <pc:sldMk cId="1032565379" sldId="272"/>
            <ac:spMk id="9" creationId="{CC252B7F-D64D-B589-43A0-8DF4C7417576}"/>
          </ac:spMkLst>
        </pc:spChg>
        <pc:picChg chg="add del">
          <ac:chgData name="Katy Elizabeth Crout" userId="c2539806-68ef-4c2b-9689-e3b4ab591f97" providerId="ADAL" clId="{1887EED3-B4D1-45AA-94FB-3A9E47683FAE}" dt="2024-02-10T03:34:06.771" v="659" actId="478"/>
          <ac:picMkLst>
            <pc:docMk/>
            <pc:sldMk cId="1032565379" sldId="272"/>
            <ac:picMk id="2" creationId="{BCA0D9E3-B04D-EA41-BFEF-D23F4157E9A0}"/>
          </ac:picMkLst>
        </pc:picChg>
        <pc:picChg chg="add mod">
          <ac:chgData name="Katy Elizabeth Crout" userId="c2539806-68ef-4c2b-9689-e3b4ab591f97" providerId="ADAL" clId="{1887EED3-B4D1-45AA-94FB-3A9E47683FAE}" dt="2024-03-22T16:47:07.224" v="1834" actId="1076"/>
          <ac:picMkLst>
            <pc:docMk/>
            <pc:sldMk cId="1032565379" sldId="272"/>
            <ac:picMk id="4" creationId="{8E65E52A-0059-E3FF-6621-254E358D586B}"/>
          </ac:picMkLst>
        </pc:picChg>
        <pc:picChg chg="add mod">
          <ac:chgData name="Katy Elizabeth Crout" userId="c2539806-68ef-4c2b-9689-e3b4ab591f97" providerId="ADAL" clId="{1887EED3-B4D1-45AA-94FB-3A9E47683FAE}" dt="2024-03-22T16:47:11.467" v="1835" actId="1076"/>
          <ac:picMkLst>
            <pc:docMk/>
            <pc:sldMk cId="1032565379" sldId="272"/>
            <ac:picMk id="6" creationId="{69DDFEFF-97D2-88DF-8302-92D0D309F697}"/>
          </ac:picMkLst>
        </pc:picChg>
      </pc:sldChg>
      <pc:sldChg chg="delSp modSp add mod ord">
        <pc:chgData name="Katy Elizabeth Crout" userId="c2539806-68ef-4c2b-9689-e3b4ab591f97" providerId="ADAL" clId="{1887EED3-B4D1-45AA-94FB-3A9E47683FAE}" dt="2024-03-20T20:48:29.754" v="1759"/>
        <pc:sldMkLst>
          <pc:docMk/>
          <pc:sldMk cId="2087701410" sldId="273"/>
        </pc:sldMkLst>
        <pc:spChg chg="mod">
          <ac:chgData name="Katy Elizabeth Crout" userId="c2539806-68ef-4c2b-9689-e3b4ab591f97" providerId="ADAL" clId="{1887EED3-B4D1-45AA-94FB-3A9E47683FAE}" dt="2024-03-20T20:48:24.655" v="1757" actId="1076"/>
          <ac:spMkLst>
            <pc:docMk/>
            <pc:sldMk cId="2087701410" sldId="273"/>
            <ac:spMk id="3" creationId="{66ADC0BD-2864-B663-8B84-02C2C421E0D9}"/>
          </ac:spMkLst>
        </pc:spChg>
        <pc:spChg chg="del">
          <ac:chgData name="Katy Elizabeth Crout" userId="c2539806-68ef-4c2b-9689-e3b4ab591f97" providerId="ADAL" clId="{1887EED3-B4D1-45AA-94FB-3A9E47683FAE}" dt="2024-03-20T20:48:12.896" v="1755" actId="478"/>
          <ac:spMkLst>
            <pc:docMk/>
            <pc:sldMk cId="2087701410" sldId="273"/>
            <ac:spMk id="4" creationId="{E5FB0099-42CD-8F05-14EB-08895A485C05}"/>
          </ac:spMkLst>
        </pc:spChg>
        <pc:picChg chg="del">
          <ac:chgData name="Katy Elizabeth Crout" userId="c2539806-68ef-4c2b-9689-e3b4ab591f97" providerId="ADAL" clId="{1887EED3-B4D1-45AA-94FB-3A9E47683FAE}" dt="2024-03-20T20:48:10.933" v="1754" actId="478"/>
          <ac:picMkLst>
            <pc:docMk/>
            <pc:sldMk cId="2087701410" sldId="273"/>
            <ac:picMk id="2" creationId="{9896C995-7CBA-DF16-73DD-C34AFDB9A042}"/>
          </ac:picMkLst>
        </pc:picChg>
        <pc:picChg chg="del">
          <ac:chgData name="Katy Elizabeth Crout" userId="c2539806-68ef-4c2b-9689-e3b4ab591f97" providerId="ADAL" clId="{1887EED3-B4D1-45AA-94FB-3A9E47683FAE}" dt="2024-03-20T20:48:10.210" v="1753" actId="478"/>
          <ac:picMkLst>
            <pc:docMk/>
            <pc:sldMk cId="2087701410" sldId="273"/>
            <ac:picMk id="6" creationId="{C72F7D6A-3356-2D1C-5974-C1C0EAC4F9B5}"/>
          </ac:picMkLst>
        </pc:picChg>
      </pc:sldChg>
      <pc:sldChg chg="delSp modSp add mod">
        <pc:chgData name="Katy Elizabeth Crout" userId="c2539806-68ef-4c2b-9689-e3b4ab591f97" providerId="ADAL" clId="{1887EED3-B4D1-45AA-94FB-3A9E47683FAE}" dt="2024-03-22T16:48:39.041" v="1882" actId="20577"/>
        <pc:sldMkLst>
          <pc:docMk/>
          <pc:sldMk cId="2436666183" sldId="274"/>
        </pc:sldMkLst>
        <pc:spChg chg="mod">
          <ac:chgData name="Katy Elizabeth Crout" userId="c2539806-68ef-4c2b-9689-e3b4ab591f97" providerId="ADAL" clId="{1887EED3-B4D1-45AA-94FB-3A9E47683FAE}" dt="2024-03-22T16:48:39.041" v="1882" actId="20577"/>
          <ac:spMkLst>
            <pc:docMk/>
            <pc:sldMk cId="2436666183" sldId="274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1887EED3-B4D1-45AA-94FB-3A9E47683FAE}" dt="2024-03-22T16:48:26.349" v="1873" actId="20577"/>
          <ac:spMkLst>
            <pc:docMk/>
            <pc:sldMk cId="2436666183" sldId="274"/>
            <ac:spMk id="5" creationId="{AEBD6605-1F2E-789D-9FF4-D609A9E81DFD}"/>
          </ac:spMkLst>
        </pc:spChg>
        <pc:spChg chg="del">
          <ac:chgData name="Katy Elizabeth Crout" userId="c2539806-68ef-4c2b-9689-e3b4ab591f97" providerId="ADAL" clId="{1887EED3-B4D1-45AA-94FB-3A9E47683FAE}" dt="2024-03-22T16:48:30.241" v="1875" actId="478"/>
          <ac:spMkLst>
            <pc:docMk/>
            <pc:sldMk cId="2436666183" sldId="274"/>
            <ac:spMk id="6" creationId="{19644534-0BF6-142B-BF3D-816CB2533912}"/>
          </ac:spMkLst>
        </pc:spChg>
        <pc:spChg chg="del">
          <ac:chgData name="Katy Elizabeth Crout" userId="c2539806-68ef-4c2b-9689-e3b4ab591f97" providerId="ADAL" clId="{1887EED3-B4D1-45AA-94FB-3A9E47683FAE}" dt="2024-03-22T16:48:32.093" v="1877" actId="478"/>
          <ac:spMkLst>
            <pc:docMk/>
            <pc:sldMk cId="2436666183" sldId="274"/>
            <ac:spMk id="8" creationId="{EC8615EA-D063-A285-E86D-EDA2C4C3BCD8}"/>
          </ac:spMkLst>
        </pc:spChg>
        <pc:spChg chg="del">
          <ac:chgData name="Katy Elizabeth Crout" userId="c2539806-68ef-4c2b-9689-e3b4ab591f97" providerId="ADAL" clId="{1887EED3-B4D1-45AA-94FB-3A9E47683FAE}" dt="2024-03-22T16:48:33.984" v="1879" actId="478"/>
          <ac:spMkLst>
            <pc:docMk/>
            <pc:sldMk cId="2436666183" sldId="274"/>
            <ac:spMk id="9" creationId="{EE75DB32-C98D-E96E-E746-35E283AB0C22}"/>
          </ac:spMkLst>
        </pc:spChg>
        <pc:spChg chg="del">
          <ac:chgData name="Katy Elizabeth Crout" userId="c2539806-68ef-4c2b-9689-e3b4ab591f97" providerId="ADAL" clId="{1887EED3-B4D1-45AA-94FB-3A9E47683FAE}" dt="2024-03-22T16:48:33.002" v="1878" actId="478"/>
          <ac:spMkLst>
            <pc:docMk/>
            <pc:sldMk cId="2436666183" sldId="274"/>
            <ac:spMk id="10" creationId="{6A54F66B-782D-B7A3-F5D1-38EF3BC8ABFA}"/>
          </ac:spMkLst>
        </pc:spChg>
        <pc:picChg chg="del">
          <ac:chgData name="Katy Elizabeth Crout" userId="c2539806-68ef-4c2b-9689-e3b4ab591f97" providerId="ADAL" clId="{1887EED3-B4D1-45AA-94FB-3A9E47683FAE}" dt="2024-03-22T16:48:31.083" v="1876" actId="478"/>
          <ac:picMkLst>
            <pc:docMk/>
            <pc:sldMk cId="2436666183" sldId="274"/>
            <ac:picMk id="2" creationId="{457F7BFD-FD8A-D4C4-EB21-D493CAD3C6FE}"/>
          </ac:picMkLst>
        </pc:picChg>
        <pc:picChg chg="del">
          <ac:chgData name="Katy Elizabeth Crout" userId="c2539806-68ef-4c2b-9689-e3b4ab591f97" providerId="ADAL" clId="{1887EED3-B4D1-45AA-94FB-3A9E47683FAE}" dt="2024-03-22T16:48:29.067" v="1874" actId="478"/>
          <ac:picMkLst>
            <pc:docMk/>
            <pc:sldMk cId="2436666183" sldId="274"/>
            <ac:picMk id="4" creationId="{18382DEF-DB23-E261-D4F8-49AAD4003CA7}"/>
          </ac:picMkLst>
        </pc:picChg>
      </pc:sldChg>
    </pc:docChg>
  </pc:docChgLst>
  <pc:docChgLst>
    <pc:chgData name="Katy Elizabeth Crout" userId="c2539806-68ef-4c2b-9689-e3b4ab591f97" providerId="ADAL" clId="{B495C35E-F02A-4BA6-AF76-7ECC720E96C4}"/>
    <pc:docChg chg="undo custSel modSld">
      <pc:chgData name="Katy Elizabeth Crout" userId="c2539806-68ef-4c2b-9689-e3b4ab591f97" providerId="ADAL" clId="{B495C35E-F02A-4BA6-AF76-7ECC720E96C4}" dt="2024-01-11T01:43:26.983" v="2276" actId="5793"/>
      <pc:docMkLst>
        <pc:docMk/>
      </pc:docMkLst>
      <pc:sldChg chg="modSp mod">
        <pc:chgData name="Katy Elizabeth Crout" userId="c2539806-68ef-4c2b-9689-e3b4ab591f97" providerId="ADAL" clId="{B495C35E-F02A-4BA6-AF76-7ECC720E96C4}" dt="2024-01-10T23:04:52.247" v="113" actId="1076"/>
        <pc:sldMkLst>
          <pc:docMk/>
          <pc:sldMk cId="1176831276" sldId="256"/>
        </pc:sldMkLst>
        <pc:spChg chg="mod">
          <ac:chgData name="Katy Elizabeth Crout" userId="c2539806-68ef-4c2b-9689-e3b4ab591f97" providerId="ADAL" clId="{B495C35E-F02A-4BA6-AF76-7ECC720E96C4}" dt="2024-01-10T23:04:52.247" v="113" actId="1076"/>
          <ac:spMkLst>
            <pc:docMk/>
            <pc:sldMk cId="1176831276" sldId="256"/>
            <ac:spMk id="3" creationId="{CE011FE7-B351-BAE9-334B-34CE15FFE392}"/>
          </ac:spMkLst>
        </pc:spChg>
      </pc:sldChg>
      <pc:sldChg chg="addSp delSp modSp mod">
        <pc:chgData name="Katy Elizabeth Crout" userId="c2539806-68ef-4c2b-9689-e3b4ab591f97" providerId="ADAL" clId="{B495C35E-F02A-4BA6-AF76-7ECC720E96C4}" dt="2024-01-11T01:42:22.549" v="2251" actId="20577"/>
        <pc:sldMkLst>
          <pc:docMk/>
          <pc:sldMk cId="271262548" sldId="260"/>
        </pc:sldMkLst>
        <pc:spChg chg="mod">
          <ac:chgData name="Katy Elizabeth Crout" userId="c2539806-68ef-4c2b-9689-e3b4ab591f97" providerId="ADAL" clId="{B495C35E-F02A-4BA6-AF76-7ECC720E96C4}" dt="2024-01-11T01:42:22.549" v="2251" actId="20577"/>
          <ac:spMkLst>
            <pc:docMk/>
            <pc:sldMk cId="271262548" sldId="260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1T00:56:36.136" v="982" actId="20577"/>
          <ac:spMkLst>
            <pc:docMk/>
            <pc:sldMk cId="271262548" sldId="260"/>
            <ac:spMk id="5" creationId="{AEBD6605-1F2E-789D-9FF4-D609A9E81DFD}"/>
          </ac:spMkLst>
        </pc:spChg>
        <pc:spChg chg="add mod">
          <ac:chgData name="Katy Elizabeth Crout" userId="c2539806-68ef-4c2b-9689-e3b4ab591f97" providerId="ADAL" clId="{B495C35E-F02A-4BA6-AF76-7ECC720E96C4}" dt="2024-01-10T23:38:17.014" v="378" actId="1076"/>
          <ac:spMkLst>
            <pc:docMk/>
            <pc:sldMk cId="271262548" sldId="260"/>
            <ac:spMk id="11" creationId="{7CC175F0-0566-AA31-36B9-A42DD56AAF06}"/>
          </ac:spMkLst>
        </pc:spChg>
        <pc:spChg chg="add mod">
          <ac:chgData name="Katy Elizabeth Crout" userId="c2539806-68ef-4c2b-9689-e3b4ab591f97" providerId="ADAL" clId="{B495C35E-F02A-4BA6-AF76-7ECC720E96C4}" dt="2024-01-10T23:38:26.223" v="379" actId="1076"/>
          <ac:spMkLst>
            <pc:docMk/>
            <pc:sldMk cId="271262548" sldId="260"/>
            <ac:spMk id="13" creationId="{056345F0-FA52-59CC-F20F-8D08B297AF2C}"/>
          </ac:spMkLst>
        </pc:spChg>
        <pc:spChg chg="add mod">
          <ac:chgData name="Katy Elizabeth Crout" userId="c2539806-68ef-4c2b-9689-e3b4ab591f97" providerId="ADAL" clId="{B495C35E-F02A-4BA6-AF76-7ECC720E96C4}" dt="2024-01-10T23:49:36.253" v="899" actId="1076"/>
          <ac:spMkLst>
            <pc:docMk/>
            <pc:sldMk cId="271262548" sldId="260"/>
            <ac:spMk id="14" creationId="{C61D61B6-C875-3F82-E098-52CEAA515076}"/>
          </ac:spMkLst>
        </pc:spChg>
        <pc:picChg chg="add del mod">
          <ac:chgData name="Katy Elizabeth Crout" userId="c2539806-68ef-4c2b-9689-e3b4ab591f97" providerId="ADAL" clId="{B495C35E-F02A-4BA6-AF76-7ECC720E96C4}" dt="2024-01-10T23:34:27.338" v="288" actId="478"/>
          <ac:picMkLst>
            <pc:docMk/>
            <pc:sldMk cId="271262548" sldId="260"/>
            <ac:picMk id="4" creationId="{669A1B70-8CAA-394A-E892-824A0230000B}"/>
          </ac:picMkLst>
        </pc:picChg>
        <pc:picChg chg="add mod modCrop">
          <ac:chgData name="Katy Elizabeth Crout" userId="c2539806-68ef-4c2b-9689-e3b4ab591f97" providerId="ADAL" clId="{B495C35E-F02A-4BA6-AF76-7ECC720E96C4}" dt="2024-01-10T23:38:10.717" v="377" actId="1076"/>
          <ac:picMkLst>
            <pc:docMk/>
            <pc:sldMk cId="271262548" sldId="260"/>
            <ac:picMk id="8" creationId="{54C1D270-1D11-7619-2A3F-683C89CEFFE9}"/>
          </ac:picMkLst>
        </pc:picChg>
        <pc:picChg chg="add del">
          <ac:chgData name="Katy Elizabeth Crout" userId="c2539806-68ef-4c2b-9689-e3b4ab591f97" providerId="ADAL" clId="{B495C35E-F02A-4BA6-AF76-7ECC720E96C4}" dt="2024-01-10T23:35:23.302" v="295" actId="478"/>
          <ac:picMkLst>
            <pc:docMk/>
            <pc:sldMk cId="271262548" sldId="260"/>
            <ac:picMk id="10" creationId="{CE146131-D6D5-E35C-04A5-F49061036B4C}"/>
          </ac:picMkLst>
        </pc:picChg>
      </pc:sldChg>
      <pc:sldChg chg="modSp mod">
        <pc:chgData name="Katy Elizabeth Crout" userId="c2539806-68ef-4c2b-9689-e3b4ab591f97" providerId="ADAL" clId="{B495C35E-F02A-4BA6-AF76-7ECC720E96C4}" dt="2024-01-10T23:18:49.296" v="169" actId="20577"/>
        <pc:sldMkLst>
          <pc:docMk/>
          <pc:sldMk cId="1035226278" sldId="261"/>
        </pc:sldMkLst>
        <pc:spChg chg="mod">
          <ac:chgData name="Katy Elizabeth Crout" userId="c2539806-68ef-4c2b-9689-e3b4ab591f97" providerId="ADAL" clId="{B495C35E-F02A-4BA6-AF76-7ECC720E96C4}" dt="2024-01-10T23:18:49.296" v="169" actId="20577"/>
          <ac:spMkLst>
            <pc:docMk/>
            <pc:sldMk cId="1035226278" sldId="261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0T23:18:42.730" v="155" actId="20577"/>
          <ac:spMkLst>
            <pc:docMk/>
            <pc:sldMk cId="1035226278" sldId="261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0T23:19:40.657" v="179" actId="20577"/>
        <pc:sldMkLst>
          <pc:docMk/>
          <pc:sldMk cId="1173865742" sldId="262"/>
        </pc:sldMkLst>
        <pc:spChg chg="mod">
          <ac:chgData name="Katy Elizabeth Crout" userId="c2539806-68ef-4c2b-9689-e3b4ab591f97" providerId="ADAL" clId="{B495C35E-F02A-4BA6-AF76-7ECC720E96C4}" dt="2024-01-10T23:19:40.657" v="179" actId="20577"/>
          <ac:spMkLst>
            <pc:docMk/>
            <pc:sldMk cId="1173865742" sldId="262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0T23:20:04.680" v="193" actId="20577"/>
        <pc:sldMkLst>
          <pc:docMk/>
          <pc:sldMk cId="3618405553" sldId="263"/>
        </pc:sldMkLst>
        <pc:spChg chg="mod">
          <ac:chgData name="Katy Elizabeth Crout" userId="c2539806-68ef-4c2b-9689-e3b4ab591f97" providerId="ADAL" clId="{B495C35E-F02A-4BA6-AF76-7ECC720E96C4}" dt="2024-01-10T23:20:04.680" v="193" actId="20577"/>
          <ac:spMkLst>
            <pc:docMk/>
            <pc:sldMk cId="3618405553" sldId="263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1T01:40:45.209" v="2156" actId="114"/>
        <pc:sldMkLst>
          <pc:docMk/>
          <pc:sldMk cId="2928714104" sldId="264"/>
        </pc:sldMkLst>
        <pc:spChg chg="mod">
          <ac:chgData name="Katy Elizabeth Crout" userId="c2539806-68ef-4c2b-9689-e3b4ab591f97" providerId="ADAL" clId="{B495C35E-F02A-4BA6-AF76-7ECC720E96C4}" dt="2024-01-11T01:40:45.209" v="2156" actId="114"/>
          <ac:spMkLst>
            <pc:docMk/>
            <pc:sldMk cId="2928714104" sldId="264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0T23:20:13.517" v="202" actId="20577"/>
          <ac:spMkLst>
            <pc:docMk/>
            <pc:sldMk cId="2928714104" sldId="264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1T01:04:23.679" v="1458" actId="20577"/>
        <pc:sldMkLst>
          <pc:docMk/>
          <pc:sldMk cId="4192910445" sldId="265"/>
        </pc:sldMkLst>
        <pc:spChg chg="mod">
          <ac:chgData name="Katy Elizabeth Crout" userId="c2539806-68ef-4c2b-9689-e3b4ab591f97" providerId="ADAL" clId="{B495C35E-F02A-4BA6-AF76-7ECC720E96C4}" dt="2024-01-11T01:04:23.679" v="1458" actId="20577"/>
          <ac:spMkLst>
            <pc:docMk/>
            <pc:sldMk cId="4192910445" sldId="265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0T23:20:34.747" v="221" actId="20577"/>
          <ac:spMkLst>
            <pc:docMk/>
            <pc:sldMk cId="4192910445" sldId="265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1T01:43:26.983" v="2276" actId="5793"/>
        <pc:sldMkLst>
          <pc:docMk/>
          <pc:sldMk cId="2593987837" sldId="266"/>
        </pc:sldMkLst>
        <pc:spChg chg="mod">
          <ac:chgData name="Katy Elizabeth Crout" userId="c2539806-68ef-4c2b-9689-e3b4ab591f97" providerId="ADAL" clId="{B495C35E-F02A-4BA6-AF76-7ECC720E96C4}" dt="2024-01-11T01:43:26.983" v="2276" actId="5793"/>
          <ac:spMkLst>
            <pc:docMk/>
            <pc:sldMk cId="2593987837" sldId="266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0T23:20:45.795" v="231" actId="20577"/>
          <ac:spMkLst>
            <pc:docMk/>
            <pc:sldMk cId="2593987837" sldId="266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0T23:21:07.440" v="245" actId="20577"/>
        <pc:sldMkLst>
          <pc:docMk/>
          <pc:sldMk cId="2148182708" sldId="267"/>
        </pc:sldMkLst>
        <pc:spChg chg="mod">
          <ac:chgData name="Katy Elizabeth Crout" userId="c2539806-68ef-4c2b-9689-e3b4ab591f97" providerId="ADAL" clId="{B495C35E-F02A-4BA6-AF76-7ECC720E96C4}" dt="2024-01-10T23:21:07.440" v="245" actId="20577"/>
          <ac:spMkLst>
            <pc:docMk/>
            <pc:sldMk cId="2148182708" sldId="267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0T23:21:20.011" v="270" actId="20577"/>
        <pc:sldMkLst>
          <pc:docMk/>
          <pc:sldMk cId="3426688990" sldId="268"/>
        </pc:sldMkLst>
        <pc:spChg chg="mod">
          <ac:chgData name="Katy Elizabeth Crout" userId="c2539806-68ef-4c2b-9689-e3b4ab591f97" providerId="ADAL" clId="{B495C35E-F02A-4BA6-AF76-7ECC720E96C4}" dt="2024-01-10T23:21:20.011" v="270" actId="20577"/>
          <ac:spMkLst>
            <pc:docMk/>
            <pc:sldMk cId="3426688990" sldId="268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0T23:21:29.437" v="283" actId="20577"/>
        <pc:sldMkLst>
          <pc:docMk/>
          <pc:sldMk cId="1135741562" sldId="269"/>
        </pc:sldMkLst>
        <pc:spChg chg="mod">
          <ac:chgData name="Katy Elizabeth Crout" userId="c2539806-68ef-4c2b-9689-e3b4ab591f97" providerId="ADAL" clId="{B495C35E-F02A-4BA6-AF76-7ECC720E96C4}" dt="2024-01-10T23:21:29.437" v="283" actId="20577"/>
          <ac:spMkLst>
            <pc:docMk/>
            <pc:sldMk cId="1135741562" sldId="269"/>
            <ac:spMk id="5" creationId="{AEBD6605-1F2E-789D-9FF4-D609A9E81DFD}"/>
          </ac:spMkLst>
        </pc:spChg>
      </pc:sldChg>
      <pc:sldChg chg="modSp mod">
        <pc:chgData name="Katy Elizabeth Crout" userId="c2539806-68ef-4c2b-9689-e3b4ab591f97" providerId="ADAL" clId="{B495C35E-F02A-4BA6-AF76-7ECC720E96C4}" dt="2024-01-11T01:02:56.786" v="1411" actId="20577"/>
        <pc:sldMkLst>
          <pc:docMk/>
          <pc:sldMk cId="3692894775" sldId="270"/>
        </pc:sldMkLst>
        <pc:spChg chg="mod">
          <ac:chgData name="Katy Elizabeth Crout" userId="c2539806-68ef-4c2b-9689-e3b4ab591f97" providerId="ADAL" clId="{B495C35E-F02A-4BA6-AF76-7ECC720E96C4}" dt="2024-01-11T01:02:56.786" v="1411" actId="20577"/>
          <ac:spMkLst>
            <pc:docMk/>
            <pc:sldMk cId="3692894775" sldId="270"/>
            <ac:spMk id="3" creationId="{66ADC0BD-2864-B663-8B84-02C2C421E0D9}"/>
          </ac:spMkLst>
        </pc:spChg>
        <pc:spChg chg="mod">
          <ac:chgData name="Katy Elizabeth Crout" userId="c2539806-68ef-4c2b-9689-e3b4ab591f97" providerId="ADAL" clId="{B495C35E-F02A-4BA6-AF76-7ECC720E96C4}" dt="2024-01-11T00:56:56.713" v="1000" actId="20577"/>
          <ac:spMkLst>
            <pc:docMk/>
            <pc:sldMk cId="3692894775" sldId="270"/>
            <ac:spMk id="5" creationId="{AEBD6605-1F2E-789D-9FF4-D609A9E81DFD}"/>
          </ac:spMkLst>
        </pc:spChg>
      </pc:sldChg>
      <pc:sldChg chg="addSp delSp modSp mod">
        <pc:chgData name="Katy Elizabeth Crout" userId="c2539806-68ef-4c2b-9689-e3b4ab591f97" providerId="ADAL" clId="{B495C35E-F02A-4BA6-AF76-7ECC720E96C4}" dt="2024-01-11T01:41:20.574" v="2162" actId="14100"/>
        <pc:sldMkLst>
          <pc:docMk/>
          <pc:sldMk cId="3776072164" sldId="271"/>
        </pc:sldMkLst>
        <pc:spChg chg="add mod">
          <ac:chgData name="Katy Elizabeth Crout" userId="c2539806-68ef-4c2b-9689-e3b4ab591f97" providerId="ADAL" clId="{B495C35E-F02A-4BA6-AF76-7ECC720E96C4}" dt="2024-01-11T01:41:13.700" v="2160" actId="1076"/>
          <ac:spMkLst>
            <pc:docMk/>
            <pc:sldMk cId="3776072164" sldId="271"/>
            <ac:spMk id="2" creationId="{7F06F901-18AE-2039-8A14-7D353BF5904E}"/>
          </ac:spMkLst>
        </pc:spChg>
        <pc:spChg chg="del">
          <ac:chgData name="Katy Elizabeth Crout" userId="c2539806-68ef-4c2b-9689-e3b4ab591f97" providerId="ADAL" clId="{B495C35E-F02A-4BA6-AF76-7ECC720E96C4}" dt="2024-01-11T01:04:34.652" v="1459" actId="478"/>
          <ac:spMkLst>
            <pc:docMk/>
            <pc:sldMk cId="3776072164" sldId="271"/>
            <ac:spMk id="3" creationId="{66ADC0BD-2864-B663-8B84-02C2C421E0D9}"/>
          </ac:spMkLst>
        </pc:spChg>
        <pc:spChg chg="add mod">
          <ac:chgData name="Katy Elizabeth Crout" userId="c2539806-68ef-4c2b-9689-e3b4ab591f97" providerId="ADAL" clId="{B495C35E-F02A-4BA6-AF76-7ECC720E96C4}" dt="2024-01-11T01:41:17.307" v="2161" actId="1076"/>
          <ac:spMkLst>
            <pc:docMk/>
            <pc:sldMk cId="3776072164" sldId="271"/>
            <ac:spMk id="4" creationId="{5358ED3E-BE17-154E-169B-A270DBCA2703}"/>
          </ac:spMkLst>
        </pc:spChg>
        <pc:spChg chg="mod">
          <ac:chgData name="Katy Elizabeth Crout" userId="c2539806-68ef-4c2b-9689-e3b4ab591f97" providerId="ADAL" clId="{B495C35E-F02A-4BA6-AF76-7ECC720E96C4}" dt="2024-01-11T01:10:19.782" v="2035" actId="20577"/>
          <ac:spMkLst>
            <pc:docMk/>
            <pc:sldMk cId="3776072164" sldId="271"/>
            <ac:spMk id="5" creationId="{AEBD6605-1F2E-789D-9FF4-D609A9E81DFD}"/>
          </ac:spMkLst>
        </pc:spChg>
        <pc:spChg chg="add mod">
          <ac:chgData name="Katy Elizabeth Crout" userId="c2539806-68ef-4c2b-9689-e3b4ab591f97" providerId="ADAL" clId="{B495C35E-F02A-4BA6-AF76-7ECC720E96C4}" dt="2024-01-11T01:41:09.681" v="2159" actId="1076"/>
          <ac:spMkLst>
            <pc:docMk/>
            <pc:sldMk cId="3776072164" sldId="271"/>
            <ac:spMk id="6" creationId="{7E733063-2C25-07A1-5BCE-EC360B971D13}"/>
          </ac:spMkLst>
        </pc:spChg>
        <pc:spChg chg="add mod">
          <ac:chgData name="Katy Elizabeth Crout" userId="c2539806-68ef-4c2b-9689-e3b4ab591f97" providerId="ADAL" clId="{B495C35E-F02A-4BA6-AF76-7ECC720E96C4}" dt="2024-01-11T01:40:59.603" v="2157" actId="1076"/>
          <ac:spMkLst>
            <pc:docMk/>
            <pc:sldMk cId="3776072164" sldId="271"/>
            <ac:spMk id="8" creationId="{1B1494D6-CE16-AE37-F2CA-35DAD9B81EB4}"/>
          </ac:spMkLst>
        </pc:spChg>
        <pc:spChg chg="add mod">
          <ac:chgData name="Katy Elizabeth Crout" userId="c2539806-68ef-4c2b-9689-e3b4ab591f97" providerId="ADAL" clId="{B495C35E-F02A-4BA6-AF76-7ECC720E96C4}" dt="2024-01-11T01:41:20.574" v="2162" actId="14100"/>
          <ac:spMkLst>
            <pc:docMk/>
            <pc:sldMk cId="3776072164" sldId="271"/>
            <ac:spMk id="9" creationId="{3C33A59B-4078-9EE8-531C-8C3F2B887D22}"/>
          </ac:spMkLst>
        </pc:spChg>
        <pc:spChg chg="add mod">
          <ac:chgData name="Katy Elizabeth Crout" userId="c2539806-68ef-4c2b-9689-e3b4ab591f97" providerId="ADAL" clId="{B495C35E-F02A-4BA6-AF76-7ECC720E96C4}" dt="2024-01-11T01:41:04.743" v="2158" actId="1076"/>
          <ac:spMkLst>
            <pc:docMk/>
            <pc:sldMk cId="3776072164" sldId="271"/>
            <ac:spMk id="10" creationId="{B550D6FD-B7D6-46EE-E9BD-62349FD606B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E7ED8D-9E84-7827-1A02-F24D867DC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40ACEA-4132-49B8-A965-7A2AEC30DC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5AE22A-A860-DBC8-3CB1-F688143B4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50660B-C96F-C23F-725E-3316A82F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FDC4DE-4FBA-6D96-9727-26D89C2B7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731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C87905-CD7D-0013-E5E5-747780AEC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0DCD250-842E-9D8E-A8A7-A0A897DA0C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5A34E1-0E69-3E69-DA5B-A9128A5CCC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D8A1A-A84F-4FA3-02B2-F3159C595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03A7A-0277-BDB9-FBF0-C48E480CF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47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8550B99-86FA-3510-D8A4-2A5EB6987D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1C09C9-04D5-D9B0-138B-F1708A991B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FA2875-81FC-D89F-CF3F-9C33C664F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AC346-2AF8-FF4C-6CEF-23751FE99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8B3611-C384-C48A-A20B-0D92CC2F99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92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81069-9A34-2B39-C686-662ECD49E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9F4F09-3CCB-0EDD-F8EE-18A9308ED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4B4BE0-17F3-C80D-4EA6-8111081FC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8CE73E-9DCB-E3C7-74A3-B71FAED73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029A8B-A90C-877C-3673-6C1AF69A0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838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A1B52-571C-8634-5F13-AB4283D52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EB329E-73A2-47AB-E4AF-69E7AF834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706839-A590-9C49-9B84-C27D12F4E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034A7A-0685-EBE3-FAC4-909FA08B1D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4C88AD-5998-12EE-10AE-01C9DFD0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138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DA204-F463-E8BD-B210-A1E40F99D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61A305-E2C9-9229-48FC-B368B0E6EF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945E46-B076-57C1-BCF2-DACE1AAB18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509350-5711-8254-683D-A3BCD6CECB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89C7A2-EF40-3881-B6F5-80ABAF0F6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8748540-5865-D756-3D8D-0F58052F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295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B19F2C-977F-DF7E-8E49-D5F1AB6BE6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8BFAF4-FE45-7EA7-1DE7-69C5917384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BC99B8-2B53-029E-F80D-4502F38933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1EF661-612B-BB09-8ABC-A2E6AC2BB5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EE7E4F-8AD6-D8B3-8750-3FF9774E3C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E0985-379F-9E50-14DF-0D7F79177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F62AED-3285-A827-08AB-6991D7EBD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83EDCE7-D229-A3B8-B156-E56DBFBD0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010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6A15-B3E8-0E91-0FA1-F3D0828427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6248B0-18D3-45C9-EFB5-71497EBBB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8C1500-8075-5FEC-E87A-5943C76DCF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C0E37E-DAFC-5B93-DC30-AE6180CB9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0084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2A9EFF2-5B08-69C9-FEEE-42A245824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0DC7CF-160E-678D-6502-9645B775A4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C5BAFA-1FCD-A30F-A112-2D9E765D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157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7561C-FC1B-EDA6-7B27-0CAA7D72EC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2F6B64-2E4F-C2C8-5BE2-92C3567CA3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037DA7-A195-7F63-2E16-1315CFBB6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2DA32E-AFFA-A438-4D06-EB320BDBA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67E9EA-82B0-3BCE-3317-0C0A8311E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B08AE2-81CB-B3A3-26E6-FD9EEBE0E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24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54965-E925-B02F-5637-0384B8F67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4412AB-E1FC-4917-732D-5D38275F0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0A98AA-6615-789C-33F4-8184DD0497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3352D9-4FB6-55FC-03E9-59455C0FF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0DCC7-6C13-DA23-7E55-8DCCE93B3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BD8D6A-6A2F-267D-360B-25B281D6C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635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E50517-C220-ADFA-2F20-D34A44EFD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92081-F4C1-DE40-9F05-C1A9AA3A44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F21E04-4F4F-8CD3-2A08-42B05191B3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6C084-2243-4F8B-9563-C28353EFAB1B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725A70-A6F9-405D-9ABD-DB0B7BCE4D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63987C-CEF0-521F-2D98-D79FE40CB6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B15A-AF7B-4E61-9DF5-5C145ADE1E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783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hyperlink" Target="https://www.invasivespeciescentre.ca/invasive-species/meet-the-species/invasive-insects/hemlock-woolly-adelgid/" TargetMode="External"/><Relationship Id="rId7" Type="http://schemas.openxmlformats.org/officeDocument/2006/relationships/image" Target="../media/image27.png"/><Relationship Id="rId2" Type="http://schemas.openxmlformats.org/officeDocument/2006/relationships/hyperlink" Target="http://southernforestheal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hyperlink" Target="https://forestry.ces.ncsu.edu/2023/09/new-research-shows-canopy-gaps-promote-hemlock-health-as-new-management-tool/" TargetMode="External"/><Relationship Id="rId4" Type="http://schemas.openxmlformats.org/officeDocument/2006/relationships/hyperlink" Target="https://www.invasivespeciesinfo.gov/terrestrial/invertebrates/hemlock-woolly-adelgid" TargetMode="External"/><Relationship Id="rId9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CE011FE7-B351-BAE9-334B-34CE15FFE3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7810" y="3557318"/>
            <a:ext cx="5594888" cy="254131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60000"/>
              </a:lnSpc>
            </a:pP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Adelges</a:t>
            </a:r>
            <a:r>
              <a:rPr lang="en-US" sz="2800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latin typeface="Arial" panose="020B0604020202020204" pitchFamily="34" charset="0"/>
                <a:cs typeface="Arial" panose="020B0604020202020204" pitchFamily="34" charset="0"/>
              </a:rPr>
              <a:t>tsugae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HWA</a:t>
            </a:r>
          </a:p>
          <a:p>
            <a:pPr>
              <a:lnSpc>
                <a:spcPct val="16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Invasive, aphid-like pest</a:t>
            </a:r>
          </a:p>
          <a:p>
            <a:pPr>
              <a:lnSpc>
                <a:spcPct val="160000"/>
              </a:lnSpc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Infests hemlock trees in the eastern United States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5E497BB-8F73-1BB2-E116-57117998121D}"/>
              </a:ext>
            </a:extLst>
          </p:cNvPr>
          <p:cNvSpPr/>
          <p:nvPr/>
        </p:nvSpPr>
        <p:spPr>
          <a:xfrm>
            <a:off x="-1" y="1046979"/>
            <a:ext cx="12192000" cy="1731146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8816B1-3A15-DFFA-2A53-A6FA9DADD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81" y="138167"/>
            <a:ext cx="3639627" cy="682811"/>
          </a:xfrm>
          <a:prstGeom prst="rect">
            <a:avLst/>
          </a:prstGeom>
        </p:spPr>
      </p:pic>
      <p:pic>
        <p:nvPicPr>
          <p:cNvPr id="6" name="Picture 5" descr="A close-up of a logo&#10;&#10;Description automatically generated">
            <a:extLst>
              <a:ext uri="{FF2B5EF4-FFF2-40B4-BE49-F238E27FC236}">
                <a16:creationId xmlns:a16="http://schemas.microsoft.com/office/drawing/2014/main" id="{29478D60-0043-3CC5-F962-A4B98C3C3FB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56233" y="138167"/>
            <a:ext cx="3832086" cy="82819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8B3507A-FE06-8E16-28D5-3B58D5A7FC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27" y="2853509"/>
            <a:ext cx="5924147" cy="394892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4D2BE37-162D-0C81-DF09-1E50340E08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27" y="1122363"/>
            <a:ext cx="12025745" cy="1426873"/>
          </a:xfrm>
        </p:spPr>
        <p:txBody>
          <a:bodyPr>
            <a:normAutofit/>
          </a:bodyPr>
          <a:lstStyle/>
          <a:p>
            <a:r>
              <a:rPr lang="en-US" sz="6600" dirty="0">
                <a:latin typeface="Arial Black" panose="020B0A04020102020204" pitchFamily="34" charset="0"/>
              </a:rPr>
              <a:t>Hemlock Woolly Adelgid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0A2A94-29E4-2E9E-7E05-7661A9652749}"/>
              </a:ext>
            </a:extLst>
          </p:cNvPr>
          <p:cNvSpPr txBox="1"/>
          <p:nvPr/>
        </p:nvSpPr>
        <p:spPr>
          <a:xfrm>
            <a:off x="83126" y="6571606"/>
            <a:ext cx="148688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Matt Bertone, NC State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6981F6E-39E7-C9C3-E59E-359408CE74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2556" y="72148"/>
            <a:ext cx="806886" cy="89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8312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825970"/>
            <a:ext cx="5327448" cy="457545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Sistens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winter generation – long diapause in first instar and overwinter – aestivate over the summer as nymphs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Progrediens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spring generation – shorter generation time than the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sistens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Sexupare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– sexual reproduction (does not happen in North America) – winged adults that develop alongside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progrediens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– form galls on spruce</a:t>
            </a:r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B15D5E-F2D9-9C3F-7FD0-849148B18B77}"/>
              </a:ext>
            </a:extLst>
          </p:cNvPr>
          <p:cNvSpPr txBox="1"/>
          <p:nvPr/>
        </p:nvSpPr>
        <p:spPr>
          <a:xfrm>
            <a:off x="5733335" y="6401422"/>
            <a:ext cx="1101356" cy="23909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Cheah et al. 2004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CF49F4-72FA-E178-6055-E0947F1AB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3335" y="1639368"/>
            <a:ext cx="6279632" cy="47620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Multiplication Sign 7">
            <a:extLst>
              <a:ext uri="{FF2B5EF4-FFF2-40B4-BE49-F238E27FC236}">
                <a16:creationId xmlns:a16="http://schemas.microsoft.com/office/drawing/2014/main" id="{5811A686-3330-1805-4190-B056DACAB48E}"/>
              </a:ext>
            </a:extLst>
          </p:cNvPr>
          <p:cNvSpPr/>
          <p:nvPr/>
        </p:nvSpPr>
        <p:spPr>
          <a:xfrm>
            <a:off x="5995197" y="3429000"/>
            <a:ext cx="1482735" cy="2320737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405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46099" y="1500928"/>
            <a:ext cx="4801432" cy="50510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HWA infests two hemlocks in the eastern US:</a:t>
            </a:r>
          </a:p>
          <a:p>
            <a:pPr marL="0" indent="0" algn="ctr">
              <a:buNone/>
            </a:pP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Carolina hemlock </a:t>
            </a:r>
          </a:p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Tsuga </a:t>
            </a:r>
            <a:r>
              <a:rPr lang="en-US" i="1" dirty="0" err="1">
                <a:latin typeface="Arial" panose="020B0604020202020204" pitchFamily="34" charset="0"/>
                <a:cs typeface="Arial" panose="020B0604020202020204" pitchFamily="34" charset="0"/>
              </a:rPr>
              <a:t>caroliniana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0" indent="0" algn="ctr"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Eastern hemlock </a:t>
            </a:r>
          </a:p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i="1" dirty="0">
                <a:latin typeface="Arial" panose="020B0604020202020204" pitchFamily="34" charset="0"/>
                <a:cs typeface="Arial" panose="020B0604020202020204" pitchFamily="34" charset="0"/>
              </a:rPr>
              <a:t>Tsuga canadensis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Hosts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7F7BFD-FD8A-D4C4-EB21-D493CAD3C6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82" r="2576"/>
          <a:stretch/>
        </p:blipFill>
        <p:spPr>
          <a:xfrm>
            <a:off x="8372768" y="1392714"/>
            <a:ext cx="3669006" cy="51580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8382DEF-DB23-E261-D4F8-49AAD4003C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3269"/>
          <a:stretch/>
        </p:blipFill>
        <p:spPr>
          <a:xfrm>
            <a:off x="179032" y="1391507"/>
            <a:ext cx="3541829" cy="515924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644534-0BF6-142B-BF3D-816CB2533912}"/>
              </a:ext>
            </a:extLst>
          </p:cNvPr>
          <p:cNvSpPr txBox="1"/>
          <p:nvPr/>
        </p:nvSpPr>
        <p:spPr>
          <a:xfrm>
            <a:off x="46252" y="6550748"/>
            <a:ext cx="380738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William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Ciesla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Forest Health Management International,  bugwood.org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8615EA-D063-A285-E86D-EDA2C4C3BCD8}"/>
              </a:ext>
            </a:extLst>
          </p:cNvPr>
          <p:cNvSpPr txBox="1"/>
          <p:nvPr/>
        </p:nvSpPr>
        <p:spPr>
          <a:xfrm>
            <a:off x="8861550" y="6557032"/>
            <a:ext cx="269144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Keith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Kanoti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Maine Forest Service, bugwood.org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EE75DB32-C98D-E96E-E746-35E283AB0C22}"/>
              </a:ext>
            </a:extLst>
          </p:cNvPr>
          <p:cNvSpPr/>
          <p:nvPr/>
        </p:nvSpPr>
        <p:spPr>
          <a:xfrm rot="10800000">
            <a:off x="3819233" y="3811175"/>
            <a:ext cx="755644" cy="31990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6A54F66B-782D-B7A3-F5D1-38EF3BC8ABFA}"/>
              </a:ext>
            </a:extLst>
          </p:cNvPr>
          <p:cNvSpPr/>
          <p:nvPr/>
        </p:nvSpPr>
        <p:spPr>
          <a:xfrm>
            <a:off x="7485682" y="5269425"/>
            <a:ext cx="817344" cy="34518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8714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9683" y="1859797"/>
            <a:ext cx="5091014" cy="399856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HWA has the potential to spread across the native range of hemlock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HWA can be moved on firewood, contaminated nursery stock, clothing/gear, and vehicles. 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Potential to Spread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772287B-C4CA-82B1-D7A0-D7F71AAEB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5823" y="1557221"/>
            <a:ext cx="6357144" cy="4910486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0E17219-4050-BA7E-CF1E-2E125B8090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099" y="4968299"/>
            <a:ext cx="4521471" cy="1499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6661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0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Impacts to Host Trees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33A59B-4078-9EE8-531C-8C3F2B887D22}"/>
              </a:ext>
            </a:extLst>
          </p:cNvPr>
          <p:cNvSpPr txBox="1"/>
          <p:nvPr/>
        </p:nvSpPr>
        <p:spPr>
          <a:xfrm>
            <a:off x="89516" y="1662252"/>
            <a:ext cx="8000127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Trees decline slowly over time 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Inhibition of new growth production 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Kills vegetative and reproductive buds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Discoloration, desiccation, and premature loss of needles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Trees can die in as few as 4 years, many trees survive infestation for 10 years or more</a:t>
            </a:r>
          </a:p>
          <a:p>
            <a:pPr algn="ctr">
              <a:spcBef>
                <a:spcPts val="600"/>
              </a:spcBef>
              <a:spcAft>
                <a:spcPts val="1200"/>
              </a:spcAft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 some areas,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mortality has reached 95%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BC327DC-5BE5-792D-5F48-3228B9DAC4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4952" y="1438717"/>
            <a:ext cx="3947532" cy="526337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E9C84F-EBAA-1CF2-23B0-4CAF4D973A82}"/>
              </a:ext>
            </a:extLst>
          </p:cNvPr>
          <p:cNvSpPr txBox="1"/>
          <p:nvPr/>
        </p:nvSpPr>
        <p:spPr>
          <a:xfrm>
            <a:off x="8154952" y="6471261"/>
            <a:ext cx="199596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Jason Van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Driesche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 bugwood.org</a:t>
            </a:r>
          </a:p>
        </p:txBody>
      </p:sp>
    </p:spTree>
    <p:extLst>
      <p:ext uri="{BB962C8B-B14F-4D97-AF65-F5344CB8AC3E}">
        <p14:creationId xmlns:p14="http://schemas.microsoft.com/office/powerpoint/2010/main" val="3776072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338430"/>
            <a:ext cx="7939680" cy="3133728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Hemlocks are considered a foundation species = decline leads to big ecological impact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Carolina hemlock – rare – HWA decreases populations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Several species depend on hemlocks for food, shelter, etc. = potential decline in biodiversity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279236-AAF1-A55E-C243-C3717967C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8549" y="1570006"/>
            <a:ext cx="3856007" cy="514134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49CD446-00F7-AEA2-5A6D-685F6A29381D}"/>
              </a:ext>
            </a:extLst>
          </p:cNvPr>
          <p:cNvSpPr txBox="1"/>
          <p:nvPr/>
        </p:nvSpPr>
        <p:spPr>
          <a:xfrm>
            <a:off x="8218549" y="6480517"/>
            <a:ext cx="354233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Forest Service – Southern Research Station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 bugwood.org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4B991C-A75C-4FA6-8106-C552AA06FD56}"/>
              </a:ext>
            </a:extLst>
          </p:cNvPr>
          <p:cNvSpPr txBox="1"/>
          <p:nvPr/>
        </p:nvSpPr>
        <p:spPr>
          <a:xfrm>
            <a:off x="2304686" y="6426656"/>
            <a:ext cx="3542337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Ellison et al. 2005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9878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5933" y="1564508"/>
            <a:ext cx="4940759" cy="4931080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Hemlocks help regulate and maintain water temperatures in streams and stabilize stream banks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warmer water and more sediment = loss of aquatic species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Loss of hemlocks change soil ecosystem processes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Economic impact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common ornamental, Christmas tree industry, tannins for leather, etc. 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Impact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9CD446-00F7-AEA2-5A6D-685F6A29381D}"/>
              </a:ext>
            </a:extLst>
          </p:cNvPr>
          <p:cNvSpPr txBox="1"/>
          <p:nvPr/>
        </p:nvSpPr>
        <p:spPr>
          <a:xfrm>
            <a:off x="5244304" y="6380172"/>
            <a:ext cx="294798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John 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Randall, The Nature Conservancy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 bugwood.org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A4B991C-A75C-4FA6-8106-C552AA06FD56}"/>
              </a:ext>
            </a:extLst>
          </p:cNvPr>
          <p:cNvSpPr txBox="1"/>
          <p:nvPr/>
        </p:nvSpPr>
        <p:spPr>
          <a:xfrm>
            <a:off x="1576472" y="6480517"/>
            <a:ext cx="2181674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Ellison et al. 2005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959C0A-D3E1-2A6C-A3CC-3381BCF8E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4304" y="1834130"/>
            <a:ext cx="6859254" cy="45460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510976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159746"/>
            <a:ext cx="7725103" cy="4016329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Systemic neonicotinoid insecticides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Most used for HWA management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Recommended for individual high value trees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Not recommended for a large area (costly) or as a long-term option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Two most common insecticides for HWA = Imidacloprid and Dinotefuran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(Chemical Control)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B41EA1C-261B-59CD-0E38-EF7640E89F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483" y="1376761"/>
            <a:ext cx="4040151" cy="53868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050947B-A284-3ED2-C3D2-C80EDC957BF9}"/>
              </a:ext>
            </a:extLst>
          </p:cNvPr>
          <p:cNvSpPr txBox="1"/>
          <p:nvPr/>
        </p:nvSpPr>
        <p:spPr>
          <a:xfrm>
            <a:off x="8073483" y="6532797"/>
            <a:ext cx="292151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 Smoky Mountains National Park,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bugwood.org</a:t>
            </a:r>
          </a:p>
        </p:txBody>
      </p:sp>
    </p:spTree>
    <p:extLst>
      <p:ext uri="{BB962C8B-B14F-4D97-AF65-F5344CB8AC3E}">
        <p14:creationId xmlns:p14="http://schemas.microsoft.com/office/powerpoint/2010/main" val="2148182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106423"/>
            <a:ext cx="7709604" cy="417131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Imidacloprid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– highly effective against HWA, commonly applied as soil drench or injection to absorb through roots, slow uptake (3-12 months) but long-lasting protection (4-6 years) 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2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500" b="1" dirty="0">
                <a:latin typeface="Arial" panose="020B0604020202020204" pitchFamily="34" charset="0"/>
                <a:cs typeface="Arial" panose="020B0604020202020204" pitchFamily="34" charset="0"/>
              </a:rPr>
              <a:t>Dinotefuran</a:t>
            </a:r>
            <a:r>
              <a:rPr lang="en-US" sz="2500" dirty="0">
                <a:latin typeface="Arial" panose="020B0604020202020204" pitchFamily="34" charset="0"/>
                <a:cs typeface="Arial" panose="020B0604020202020204" pitchFamily="34" charset="0"/>
              </a:rPr>
              <a:t> – faster acting than other insecticides for HWA, applied as basal bark spray or soil injection or drench, fast uptake (1 month) but not as long lasting (1-2 years)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(Chemical Control)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0947B-A284-3ED2-C3D2-C80EDC957BF9}"/>
              </a:ext>
            </a:extLst>
          </p:cNvPr>
          <p:cNvSpPr txBox="1"/>
          <p:nvPr/>
        </p:nvSpPr>
        <p:spPr>
          <a:xfrm>
            <a:off x="8073483" y="6532797"/>
            <a:ext cx="2921519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 Smoky Mountains National Park,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bugwood.org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42E378-26B8-CE6C-6743-CA8E4C39D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3483" y="1480010"/>
            <a:ext cx="3783011" cy="505278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534261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262" y="1847310"/>
            <a:ext cx="4978416" cy="4685225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Biological Control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– native and nonnative predators and parasites used to combat HWA – ladybird beetles, </a:t>
            </a:r>
            <a:r>
              <a:rPr lang="en-US" sz="2600" i="1" dirty="0" err="1">
                <a:latin typeface="Arial" panose="020B0604020202020204" pitchFamily="34" charset="0"/>
                <a:cs typeface="Arial" panose="020B0604020202020204" pitchFamily="34" charset="0"/>
              </a:rPr>
              <a:t>Laricobius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beetles, silver flies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Silviculture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– increased sunlight around a hemlock = greater new growth, fewer dead shoots, greater diameter growth 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E342B1-6028-DE75-688C-499955405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2467" y="1847310"/>
            <a:ext cx="6446652" cy="42977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4717CC9-4894-3B51-245A-80C2559F7145}"/>
              </a:ext>
            </a:extLst>
          </p:cNvPr>
          <p:cNvSpPr txBox="1"/>
          <p:nvPr/>
        </p:nvSpPr>
        <p:spPr>
          <a:xfrm>
            <a:off x="5422467" y="6145076"/>
            <a:ext cx="3333270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Suzanne Lyon, University of Massachusetts,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bugwood.org</a:t>
            </a:r>
          </a:p>
        </p:txBody>
      </p:sp>
    </p:spTree>
    <p:extLst>
      <p:ext uri="{BB962C8B-B14F-4D97-AF65-F5344CB8AC3E}">
        <p14:creationId xmlns:p14="http://schemas.microsoft.com/office/powerpoint/2010/main" val="23027858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2278250"/>
            <a:ext cx="8045860" cy="409930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600" b="1" dirty="0">
                <a:latin typeface="Arial" panose="020B0604020202020204" pitchFamily="34" charset="0"/>
                <a:cs typeface="Arial" panose="020B0604020202020204" pitchFamily="34" charset="0"/>
              </a:rPr>
              <a:t>Host Tree Resistance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– search for “lingering” hemlocks to breed HWA resistant trees, breeding hemlock hybrids (Carolina hemlock and Asian hemlock species), conserving genetic resources for future use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spcAft>
                <a:spcPts val="1200"/>
              </a:spcAft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Multiple management techniques are needed to combat HWA!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Management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691740-0EC8-2D4D-D9C5-E8EEC6387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837" y="1503336"/>
            <a:ext cx="3382617" cy="509382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F95471-F667-0FDC-073E-8D6E9D0558D2}"/>
              </a:ext>
            </a:extLst>
          </p:cNvPr>
          <p:cNvSpPr txBox="1"/>
          <p:nvPr/>
        </p:nvSpPr>
        <p:spPr>
          <a:xfrm>
            <a:off x="8345838" y="6597159"/>
            <a:ext cx="1689316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William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Ciesla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bugwood.org</a:t>
            </a:r>
          </a:p>
        </p:txBody>
      </p:sp>
    </p:spTree>
    <p:extLst>
      <p:ext uri="{BB962C8B-B14F-4D97-AF65-F5344CB8AC3E}">
        <p14:creationId xmlns:p14="http://schemas.microsoft.com/office/powerpoint/2010/main" val="1022482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1268" y="1596325"/>
            <a:ext cx="6595664" cy="478727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Native to Japan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First detected in the eastern US in the 1950s – Richmond, Virginia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Likely arrived on imported hemlock nursery stock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Has since spread through the Appalachian mountains and into parts of Canada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HWA has a reported rate of spread of 8.1 - 15.6 km/year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slower in colder climates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HWA host species found all the way to the Midwest = potential to spread  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Detection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4C1D270-1D11-7619-2A3F-683C89CEFFE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23"/>
          <a:stretch/>
        </p:blipFill>
        <p:spPr>
          <a:xfrm>
            <a:off x="7478184" y="1412434"/>
            <a:ext cx="4534783" cy="521030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CC175F0-0566-AA31-36B9-A42DD56AAF06}"/>
              </a:ext>
            </a:extLst>
          </p:cNvPr>
          <p:cNvSpPr txBox="1"/>
          <p:nvPr/>
        </p:nvSpPr>
        <p:spPr>
          <a:xfrm>
            <a:off x="7781504" y="1469424"/>
            <a:ext cx="3067009" cy="307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HWA Distribution in the Eastern U.S.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6345F0-FA52-59CC-F20F-8D08B297AF2C}"/>
              </a:ext>
            </a:extLst>
          </p:cNvPr>
          <p:cNvSpPr txBox="1"/>
          <p:nvPr/>
        </p:nvSpPr>
        <p:spPr>
          <a:xfrm>
            <a:off x="7941189" y="6591347"/>
            <a:ext cx="3608772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https://www.eddmaps.org/distribution/uscounty.cfm?sub=289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1D61B6-C875-3F82-E098-52CEAA515076}"/>
              </a:ext>
            </a:extLst>
          </p:cNvPr>
          <p:cNvSpPr txBox="1"/>
          <p:nvPr/>
        </p:nvSpPr>
        <p:spPr>
          <a:xfrm>
            <a:off x="251520" y="6383598"/>
            <a:ext cx="699516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Arial" panose="020B0604020202020204" pitchFamily="34" charset="0"/>
                <a:cs typeface="Arial" panose="020B0604020202020204" pitchFamily="34" charset="0"/>
              </a:rPr>
              <a:t>Evans A, Gregoire T. A Geographical Variable Model of Hemlock Woolly Adelgid Spread. Biological Invasions. 2007;9:369-382.</a:t>
            </a:r>
          </a:p>
        </p:txBody>
      </p:sp>
    </p:spTree>
    <p:extLst>
      <p:ext uri="{BB962C8B-B14F-4D97-AF65-F5344CB8AC3E}">
        <p14:creationId xmlns:p14="http://schemas.microsoft.com/office/powerpoint/2010/main" val="2712625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8154" y="1550020"/>
            <a:ext cx="10131348" cy="4772721"/>
          </a:xfrm>
        </p:spPr>
        <p:txBody>
          <a:bodyPr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Southern Regional Extension Forestry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2"/>
              </a:rPr>
              <a:t>http://southernforesthealth.net/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Invasive Species Centre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https://www.invasivespeciescentre.ca/invasive-species/meet-the-species/invasive-insects/hemlock-woolly-adelgid/</a:t>
            </a: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USDA National Invasive Species Information Center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2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https://www.invasivespeciesinfo.gov/terrestrial/invertebrates/hemlock-woolly-adelgid</a:t>
            </a: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sz="2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NC State Extension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5"/>
              </a:rPr>
              <a:t>https://forestry.ces.ncsu.edu/2023/09/new-research-shows-canopy-gaps-promote-hemlock-health-as-new-management-tool/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Resources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205552E-58B1-4B7C-9341-0CA40204A1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6623" y="1572580"/>
            <a:ext cx="835224" cy="7071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28522F5-02DC-3542-FB7C-93FE20487B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603" y="3724216"/>
            <a:ext cx="1067262" cy="851927"/>
          </a:xfrm>
          <a:prstGeom prst="rect">
            <a:avLst/>
          </a:prstGeom>
        </p:spPr>
      </p:pic>
      <p:pic>
        <p:nvPicPr>
          <p:cNvPr id="1026" name="Picture 2" descr="Invasive Species Centre logo">
            <a:extLst>
              <a:ext uri="{FF2B5EF4-FFF2-40B4-BE49-F238E27FC236}">
                <a16:creationId xmlns:a16="http://schemas.microsoft.com/office/drawing/2014/main" id="{D1A72246-4F89-B19F-89E4-E9F6CB4BB2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623" y="2590987"/>
            <a:ext cx="835223" cy="85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C State Extension Grows North Carolina ...">
            <a:extLst>
              <a:ext uri="{FF2B5EF4-FFF2-40B4-BE49-F238E27FC236}">
                <a16:creationId xmlns:a16="http://schemas.microsoft.com/office/drawing/2014/main" id="{9D8B0AFB-9B3C-5D81-586B-FD1B179367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43" y="4951327"/>
            <a:ext cx="1436182" cy="895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9685BCF-1BE3-0BAA-ECC0-E6EE4A1A9D84}"/>
              </a:ext>
            </a:extLst>
          </p:cNvPr>
          <p:cNvSpPr txBox="1"/>
          <p:nvPr/>
        </p:nvSpPr>
        <p:spPr>
          <a:xfrm>
            <a:off x="1368048" y="6390148"/>
            <a:ext cx="94559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* Created by Katy Crout Moretti &amp; David Coyle (Clemson University); Reviewed by Rusty Rhea (US Forest Service)</a:t>
            </a:r>
          </a:p>
        </p:txBody>
      </p:sp>
    </p:spTree>
    <p:extLst>
      <p:ext uri="{BB962C8B-B14F-4D97-AF65-F5344CB8AC3E}">
        <p14:creationId xmlns:p14="http://schemas.microsoft.com/office/powerpoint/2010/main" val="11357415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Why Woolly?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3D4EB07-859E-EDBF-C230-477601E92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049" y="1483163"/>
            <a:ext cx="6994918" cy="524618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48E4D2C-17ED-22D9-FDD5-DF1D59A121FB}"/>
              </a:ext>
            </a:extLst>
          </p:cNvPr>
          <p:cNvSpPr txBox="1"/>
          <p:nvPr/>
        </p:nvSpPr>
        <p:spPr>
          <a:xfrm>
            <a:off x="5018049" y="6498520"/>
            <a:ext cx="2599961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Bruce Watt, University of Maine, bugwood.org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0DF840A-6A33-7459-D5BE-30213BECB12B}"/>
              </a:ext>
            </a:extLst>
          </p:cNvPr>
          <p:cNvSpPr txBox="1"/>
          <p:nvPr/>
        </p:nvSpPr>
        <p:spPr>
          <a:xfrm>
            <a:off x="334537" y="2898590"/>
            <a:ext cx="353493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HWA gets its name because it produces this white woolly material to cover itself and its eggs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717F7D1-FCAB-1725-F916-113B7B4EDFBE}"/>
              </a:ext>
            </a:extLst>
          </p:cNvPr>
          <p:cNvSpPr/>
          <p:nvPr/>
        </p:nvSpPr>
        <p:spPr>
          <a:xfrm>
            <a:off x="3757962" y="3844203"/>
            <a:ext cx="2118732" cy="524107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10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9496" y="1976034"/>
            <a:ext cx="5696504" cy="3642101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Brownish-orange in color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Oblong, 0.36 mm long, 0.23 mm wide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Females can lay up to 175 eggs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Laid inside a protective white woolly material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Eggs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69B231-564B-5A65-2B1A-4A8C42142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4563" y="1834190"/>
            <a:ext cx="5172728" cy="38728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21BD42-23CE-5F34-502E-90E6DE4D0275}"/>
              </a:ext>
            </a:extLst>
          </p:cNvPr>
          <p:cNvSpPr txBox="1"/>
          <p:nvPr/>
        </p:nvSpPr>
        <p:spPr>
          <a:xfrm>
            <a:off x="7895392" y="5707001"/>
            <a:ext cx="286174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Lorraine Graney, Bartlett Tree Experts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10352262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1976034"/>
            <a:ext cx="5024925" cy="4277532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Reddish-brown color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About 0.44 mm long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Crawlers are the first stage (instar)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and only mobile stage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Easily dispersed by wind, wildlife, human activity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Crawlers / Nymphs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AC03EF-FAFC-787D-14D7-DFAB908DE882}"/>
              </a:ext>
            </a:extLst>
          </p:cNvPr>
          <p:cNvSpPr txBox="1"/>
          <p:nvPr/>
        </p:nvSpPr>
        <p:spPr>
          <a:xfrm>
            <a:off x="5368928" y="6478292"/>
            <a:ext cx="2016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Kelly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Oten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NC State, bugwood.org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99002AE-ECCA-46DC-AA02-254D9C8618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8928" y="1580252"/>
            <a:ext cx="6517188" cy="4904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812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511" y="1545397"/>
            <a:ext cx="5365170" cy="5025884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Insert straw-like mouthparts at the base of a needle to feed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Stays attached for remainer of life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Increase in size as they feed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Surround themselves with the white woolly material for protection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Instars 2-4 are nymphs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Crawlers / Nymphs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A129E9-6443-6446-A80A-3FC64C644FF5}"/>
              </a:ext>
            </a:extLst>
          </p:cNvPr>
          <p:cNvSpPr txBox="1"/>
          <p:nvPr/>
        </p:nvSpPr>
        <p:spPr>
          <a:xfrm>
            <a:off x="5569294" y="6436612"/>
            <a:ext cx="2016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Kelly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Oten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NC State, bugwood.org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193BAE-CD34-7E30-3D4F-4476E1A697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9294" y="1545397"/>
            <a:ext cx="6528195" cy="489121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77014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F50D8C-09AF-0A5E-C3F9-849038D6AE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96B8F-C41E-A488-9AB5-DEF696DAA4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6832" y="1445711"/>
            <a:ext cx="11309284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0.87-1.41 mm long, 0.63-1.05 mm wide</a:t>
            </a:r>
          </a:p>
          <a:p>
            <a:pPr marL="0" indent="0" algn="ctr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Brown in color</a:t>
            </a:r>
          </a:p>
          <a:p>
            <a:pPr marL="0" indent="0" algn="ctr">
              <a:buNone/>
            </a:pP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3A144C-D4B1-A6A1-4345-FF290E625B25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53BD213-7396-16C4-81E0-5A2A5F433F46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Adults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65E52A-0059-E3FF-6621-254E358D58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293" y="2534307"/>
            <a:ext cx="5545260" cy="415894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9DDFEFF-97D2-88DF-8302-92D0D309F6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254" y="2539201"/>
            <a:ext cx="4196577" cy="416925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B7E384-6B12-9D2F-54D7-70C93E549BF9}"/>
              </a:ext>
            </a:extLst>
          </p:cNvPr>
          <p:cNvSpPr txBox="1"/>
          <p:nvPr/>
        </p:nvSpPr>
        <p:spPr>
          <a:xfrm>
            <a:off x="7665576" y="6440694"/>
            <a:ext cx="2016358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Kelly </a:t>
            </a:r>
            <a:r>
              <a:rPr kumimoji="0" lang="en-US" sz="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Oten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NC State, bugwood.org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252B7F-D64D-B589-43A0-8DF4C7417576}"/>
              </a:ext>
            </a:extLst>
          </p:cNvPr>
          <p:cNvSpPr txBox="1"/>
          <p:nvPr/>
        </p:nvSpPr>
        <p:spPr>
          <a:xfrm>
            <a:off x="1092819" y="6457133"/>
            <a:ext cx="3141654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Michael Montgomery, USDA Forest Service</a:t>
            </a:r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, bugwood.org</a:t>
            </a:r>
          </a:p>
        </p:txBody>
      </p:sp>
    </p:spTree>
    <p:extLst>
      <p:ext uri="{BB962C8B-B14F-4D97-AF65-F5344CB8AC3E}">
        <p14:creationId xmlns:p14="http://schemas.microsoft.com/office/powerpoint/2010/main" val="10325653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033" y="3429000"/>
            <a:ext cx="3075611" cy="146479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HWA life cycle = complicated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6B2286-D493-8677-EB5D-A57357169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6148" y="2038985"/>
            <a:ext cx="8516819" cy="433856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3918869-D6FB-FD23-4657-0BB77B89B5E2}"/>
              </a:ext>
            </a:extLst>
          </p:cNvPr>
          <p:cNvSpPr txBox="1"/>
          <p:nvPr/>
        </p:nvSpPr>
        <p:spPr>
          <a:xfrm>
            <a:off x="8655803" y="5965390"/>
            <a:ext cx="315141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Vincent D’Amico &amp; Nathan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Havill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USDA Forest Service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6751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DC0BD-2864-B663-8B84-02C2C421E0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3392" y="1796482"/>
            <a:ext cx="5276370" cy="4418338"/>
          </a:xfrm>
        </p:spPr>
        <p:txBody>
          <a:bodyPr>
            <a:normAutofit/>
          </a:bodyPr>
          <a:lstStyle/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HWA’s primary host =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tigertail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spruce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Picea </a:t>
            </a:r>
            <a:r>
              <a:rPr lang="en-US" sz="2400" i="1" dirty="0" err="1">
                <a:latin typeface="Arial" panose="020B0604020202020204" pitchFamily="34" charset="0"/>
                <a:cs typeface="Arial" panose="020B0604020202020204" pitchFamily="34" charset="0"/>
              </a:rPr>
              <a:t>torano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– not present in southeastern US 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Secondary host = hemlocks (</a:t>
            </a:r>
            <a:r>
              <a:rPr lang="en-US" sz="2400" i="1" dirty="0">
                <a:latin typeface="Arial" panose="020B0604020202020204" pitchFamily="34" charset="0"/>
                <a:cs typeface="Arial" panose="020B0604020202020204" pitchFamily="34" charset="0"/>
              </a:rPr>
              <a:t>Tsuga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) – present in southeastern US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Sexual reproduction can only happen when the primary host is present</a:t>
            </a:r>
          </a:p>
          <a:p>
            <a:pPr marL="0" indent="0" algn="ctr">
              <a:spcAft>
                <a:spcPts val="1200"/>
              </a:spcAft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 North America – two asexual generations per year: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sistens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&amp; </a:t>
            </a:r>
            <a:r>
              <a:rPr lang="en-US" sz="2400" dirty="0" err="1">
                <a:latin typeface="Arial" panose="020B0604020202020204" pitchFamily="34" charset="0"/>
                <a:cs typeface="Arial" panose="020B0604020202020204" pitchFamily="34" charset="0"/>
              </a:rPr>
              <a:t>progrediens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indent="0" algn="ctr">
              <a:spcAft>
                <a:spcPts val="1200"/>
              </a:spcAft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8547CA-D473-6284-4183-E8BFA4287A77}"/>
              </a:ext>
            </a:extLst>
          </p:cNvPr>
          <p:cNvSpPr/>
          <p:nvPr/>
        </p:nvSpPr>
        <p:spPr>
          <a:xfrm>
            <a:off x="0" y="-6825"/>
            <a:ext cx="12192000" cy="1313895"/>
          </a:xfrm>
          <a:prstGeom prst="rect">
            <a:avLst/>
          </a:prstGeom>
          <a:solidFill>
            <a:srgbClr val="EAF3FA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BD6605-1F2E-789D-9FF4-D609A9E81DFD}"/>
              </a:ext>
            </a:extLst>
          </p:cNvPr>
          <p:cNvSpPr txBox="1"/>
          <p:nvPr/>
        </p:nvSpPr>
        <p:spPr>
          <a:xfrm>
            <a:off x="179033" y="-6825"/>
            <a:ext cx="11833934" cy="1327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dirty="0">
                <a:latin typeface="Arial Black" panose="020B0A04020102020204" pitchFamily="34" charset="0"/>
                <a:cs typeface="Arial" panose="020B0604020202020204" pitchFamily="34" charset="0"/>
              </a:rPr>
              <a:t>Hemlock woolly adelgid</a:t>
            </a:r>
          </a:p>
          <a:p>
            <a:pPr algn="ctr">
              <a:lnSpc>
                <a:spcPct val="150000"/>
              </a:lnSpc>
            </a:pPr>
            <a:r>
              <a:rPr lang="en-US" sz="2400" dirty="0">
                <a:latin typeface="Arial Black" panose="020B0A04020102020204" pitchFamily="34" charset="0"/>
                <a:cs typeface="Arial" panose="020B0604020202020204" pitchFamily="34" charset="0"/>
              </a:rPr>
              <a:t>Life Cycle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3C7CB1-A1AF-B507-0C01-8F1B8BF41A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567" y="2510725"/>
            <a:ext cx="6548041" cy="32421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B56A9E-7B98-9778-D6AB-75EB4DCC1A97}"/>
              </a:ext>
            </a:extLst>
          </p:cNvPr>
          <p:cNvSpPr txBox="1"/>
          <p:nvPr/>
        </p:nvSpPr>
        <p:spPr>
          <a:xfrm>
            <a:off x="5530567" y="5755841"/>
            <a:ext cx="3151417" cy="2308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Vincent D’Amico &amp; Nathan </a:t>
            </a:r>
            <a:r>
              <a:rPr lang="en-US" sz="9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Havill</a:t>
            </a:r>
            <a:r>
              <a:rPr lang="en-US" sz="9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USDA Forest Service</a:t>
            </a: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53440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38824</TotalTime>
  <Words>1103</Words>
  <Application>Microsoft Office PowerPoint</Application>
  <PresentationFormat>Widescreen</PresentationFormat>
  <Paragraphs>144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Arial Black</vt:lpstr>
      <vt:lpstr>Calibri</vt:lpstr>
      <vt:lpstr>Calibri Light</vt:lpstr>
      <vt:lpstr>Office Theme</vt:lpstr>
      <vt:lpstr>Hemlock Woolly Adelgid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Katy Elizabeth Crout</dc:creator>
  <cp:lastModifiedBy>Katy Crout</cp:lastModifiedBy>
  <cp:revision>1</cp:revision>
  <dcterms:created xsi:type="dcterms:W3CDTF">2024-01-04T20:33:48Z</dcterms:created>
  <dcterms:modified xsi:type="dcterms:W3CDTF">2024-07-16T04:13:04Z</dcterms:modified>
</cp:coreProperties>
</file>